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  <p:sldMasterId id="2147483680" r:id="rId2"/>
    <p:sldMasterId id="2147483670" r:id="rId3"/>
    <p:sldMasterId id="2147483660" r:id="rId4"/>
  </p:sldMasterIdLst>
  <p:notesMasterIdLst>
    <p:notesMasterId r:id="rId12"/>
  </p:notesMasterIdLst>
  <p:handoutMasterIdLst>
    <p:handoutMasterId r:id="rId13"/>
  </p:handoutMasterIdLst>
  <p:sldIdLst>
    <p:sldId id="257" r:id="rId5"/>
    <p:sldId id="259" r:id="rId6"/>
    <p:sldId id="260" r:id="rId7"/>
    <p:sldId id="261" r:id="rId8"/>
    <p:sldId id="262" r:id="rId9"/>
    <p:sldId id="263" r:id="rId10"/>
    <p:sldId id="30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" id="{F7371F21-F2DD-3543-AD17-5C46C93813B3}">
          <p14:sldIdLst>
            <p14:sldId id="257"/>
            <p14:sldId id="259"/>
          </p14:sldIdLst>
        </p14:section>
        <p14:section name="Session Details/Concepts" id="{ABED4201-D77A-C848-BCDB-4DFAF66C1831}">
          <p14:sldIdLst>
            <p14:sldId id="260"/>
            <p14:sldId id="261"/>
            <p14:sldId id="262"/>
            <p14:sldId id="263"/>
          </p14:sldIdLst>
        </p14:section>
        <p14:section name="Closing" id="{D3D0404A-DF84-0A4B-9375-8DDFE6E63B75}">
          <p14:sldIdLst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E1B"/>
    <a:srgbClr val="F1F6F4"/>
    <a:srgbClr val="00263E"/>
    <a:srgbClr val="0082CA"/>
    <a:srgbClr val="00C08B"/>
    <a:srgbClr val="AA97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8" autoAdjust="0"/>
    <p:restoredTop sz="86556"/>
  </p:normalViewPr>
  <p:slideViewPr>
    <p:cSldViewPr snapToGrid="0">
      <p:cViewPr varScale="1">
        <p:scale>
          <a:sx n="129" d="100"/>
          <a:sy n="129" d="100"/>
        </p:scale>
        <p:origin x="747" y="6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36" d="100"/>
          <a:sy n="136" d="100"/>
        </p:scale>
        <p:origin x="4592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C33E8B-0545-4896-851F-DACFB41636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6FA468-537A-44AC-BF51-19482217045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A9EE93-04AC-4576-A5F9-A9A207AE9765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10F6B-E7C9-470F-A62C-EAB38C3964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2EAEA9-05E2-4A24-8606-EAF727CC23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B937B-A25A-4B6D-96EE-EDAEDB153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1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732742-62C0-4242-817B-CE9AA1B0DF3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DC620-58CA-461A-A7B8-65CEB828C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699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1900d467b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11900d467b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1900d467b0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1900d467b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1900d467b0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g11900d467b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8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8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8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2BA41BA-3851-E24E-859A-A1B537118A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D0A57D-85B2-7841-A475-0F90657FEF8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13" name="Title">
            <a:extLst>
              <a:ext uri="{FF2B5EF4-FFF2-40B4-BE49-F238E27FC236}">
                <a16:creationId xmlns:a16="http://schemas.microsoft.com/office/drawing/2014/main" id="{196B096D-5306-C449-BBAC-B1E48BAA77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9694"/>
            <a:ext cx="6615954" cy="16010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Presentation Title</a:t>
            </a:r>
          </a:p>
        </p:txBody>
      </p:sp>
      <p:sp>
        <p:nvSpPr>
          <p:cNvPr id="14" name="Keynote Speaker">
            <a:extLst>
              <a:ext uri="{FF2B5EF4-FFF2-40B4-BE49-F238E27FC236}">
                <a16:creationId xmlns:a16="http://schemas.microsoft.com/office/drawing/2014/main" id="{D4E00DF7-8135-2E4E-A665-19804B6950F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2720850"/>
            <a:ext cx="6615954" cy="6725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Full Name</a:t>
            </a:r>
            <a:br>
              <a:rPr lang="en-US" dirty="0"/>
            </a:br>
            <a:r>
              <a:rPr lang="en-US" dirty="0"/>
              <a:t>Insert Title / Company</a:t>
            </a:r>
          </a:p>
        </p:txBody>
      </p:sp>
    </p:spTree>
    <p:extLst>
      <p:ext uri="{BB962C8B-B14F-4D97-AF65-F5344CB8AC3E}">
        <p14:creationId xmlns:p14="http://schemas.microsoft.com/office/powerpoint/2010/main" val="711900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THANK YO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>
            <a:extLst>
              <a:ext uri="{FF2B5EF4-FFF2-40B4-BE49-F238E27FC236}">
                <a16:creationId xmlns:a16="http://schemas.microsoft.com/office/drawing/2014/main" id="{7D052E06-2238-134A-A596-4FBBDA4785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5996"/>
            <a:ext cx="11384688" cy="117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D99CB4-C623-2B45-B070-1FBB82E09A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25CDDD-16EC-3C4D-97AB-C4896E14DF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998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oint Number">
            <a:extLst>
              <a:ext uri="{FF2B5EF4-FFF2-40B4-BE49-F238E27FC236}">
                <a16:creationId xmlns:a16="http://schemas.microsoft.com/office/drawing/2014/main" id="{F39A9D3C-A6BA-4BA8-92AD-8A1AE448E3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4447" y="1779261"/>
            <a:ext cx="10960016" cy="3587217"/>
          </a:xfrm>
          <a:prstGeom prst="rect">
            <a:avLst/>
          </a:prstGeom>
        </p:spPr>
        <p:txBody>
          <a:bodyPr anchor="t"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24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Agenda Item</a:t>
            </a:r>
          </a:p>
          <a:p>
            <a:pPr lvl="0"/>
            <a:r>
              <a:rPr lang="en-US" dirty="0"/>
              <a:t>Insert Agenda Item</a:t>
            </a:r>
          </a:p>
          <a:p>
            <a:pPr lvl="0"/>
            <a:r>
              <a:rPr lang="en-US" dirty="0"/>
              <a:t>Insert Agenda Item</a:t>
            </a:r>
          </a:p>
          <a:p>
            <a:pPr lvl="0"/>
            <a:r>
              <a:rPr lang="en-US" dirty="0"/>
              <a:t>Insert Agenda Item</a:t>
            </a:r>
          </a:p>
          <a:p>
            <a:pPr lvl="0"/>
            <a:r>
              <a:rPr lang="en-US" dirty="0"/>
              <a:t>Insert Agenda Item</a:t>
            </a:r>
          </a:p>
        </p:txBody>
      </p:sp>
      <p:sp>
        <p:nvSpPr>
          <p:cNvPr id="38" name="Slide Title">
            <a:extLst>
              <a:ext uri="{FF2B5EF4-FFF2-40B4-BE49-F238E27FC236}">
                <a16:creationId xmlns:a16="http://schemas.microsoft.com/office/drawing/2014/main" id="{F0A670CE-4305-4582-907F-4ADB258C01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Agenda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B6F7272-D72B-DB42-BFA7-9E199DB9B575}"/>
              </a:ext>
            </a:extLst>
          </p:cNvPr>
          <p:cNvCxnSpPr>
            <a:cxnSpLocks/>
          </p:cNvCxnSpPr>
          <p:nvPr userDrawn="1"/>
        </p:nvCxnSpPr>
        <p:spPr>
          <a:xfrm>
            <a:off x="472440" y="1219088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8299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Text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in Text">
            <a:extLst>
              <a:ext uri="{FF2B5EF4-FFF2-40B4-BE49-F238E27FC236}">
                <a16:creationId xmlns:a16="http://schemas.microsoft.com/office/drawing/2014/main" id="{4DC6E9DD-BECF-4CA8-A75E-F28522666B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94447" y="1779261"/>
            <a:ext cx="10959353" cy="3744742"/>
          </a:xfrm>
          <a:prstGeom prst="rect">
            <a:avLst/>
          </a:prstGeom>
        </p:spPr>
        <p:txBody>
          <a:bodyPr/>
          <a:lstStyle>
            <a:lvl1pPr marL="231775" indent="-225425">
              <a:lnSpc>
                <a:spcPct val="125000"/>
              </a:lnSpc>
              <a:buClr>
                <a:srgbClr val="FF9E1B"/>
              </a:buClr>
              <a:buFont typeface="Arial" panose="020B0604020202020204" pitchFamily="34" charset="0"/>
              <a:buChar char="•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35000" indent="-233363">
              <a:lnSpc>
                <a:spcPct val="125000"/>
              </a:lnSpc>
              <a:buClr>
                <a:srgbClr val="FF9E1B"/>
              </a:buClr>
              <a:buSzPct val="80000"/>
              <a:buFont typeface="Monaco" pitchFamily="2" charset="77"/>
              <a:buChar char="⎻"/>
              <a:tabLst>
                <a:tab pos="852488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50" indent="-171450">
              <a:lnSpc>
                <a:spcPct val="125000"/>
              </a:lnSpc>
              <a:buClr>
                <a:srgbClr val="FF9E1B"/>
              </a:buClr>
              <a:buSzPct val="75000"/>
              <a:buFont typeface="Wingdings" pitchFamily="2" charset="2"/>
              <a:buChar char="§"/>
              <a:tabLst>
                <a:tab pos="1079500" algn="l"/>
              </a:tabLst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544638" indent="-173038">
              <a:lnSpc>
                <a:spcPct val="125000"/>
              </a:lnSpc>
              <a:buClr>
                <a:srgbClr val="FF9E1B"/>
              </a:buClr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Clr>
                <a:srgbClr val="AA9767"/>
              </a:buClr>
              <a:buFont typeface="Montserrat" panose="00000500000000000000" pitchFamily="2" charset="0"/>
              <a:buChar char="‒"/>
              <a:defRPr sz="1200"/>
            </a:lvl5pPr>
          </a:lstStyle>
          <a:p>
            <a:pPr lvl="0"/>
            <a:r>
              <a:rPr lang="en-US" dirty="0"/>
              <a:t>Insert Content Here</a:t>
            </a:r>
          </a:p>
          <a:p>
            <a:pPr lvl="1"/>
            <a:r>
              <a:rPr lang="en-US" dirty="0"/>
              <a:t>Insert Content Here</a:t>
            </a:r>
          </a:p>
          <a:p>
            <a:pPr lvl="2"/>
            <a:r>
              <a:rPr lang="en-US" dirty="0"/>
              <a:t>Insert Content Here</a:t>
            </a:r>
          </a:p>
          <a:p>
            <a:pPr lvl="3"/>
            <a:r>
              <a:rPr lang="en-US" dirty="0"/>
              <a:t>Insert Content Here</a:t>
            </a:r>
          </a:p>
          <a:p>
            <a:pPr lvl="0"/>
            <a:endParaRPr lang="en-US" dirty="0"/>
          </a:p>
        </p:txBody>
      </p:sp>
      <p:sp>
        <p:nvSpPr>
          <p:cNvPr id="19" name="Slide Title">
            <a:extLst>
              <a:ext uri="{FF2B5EF4-FFF2-40B4-BE49-F238E27FC236}">
                <a16:creationId xmlns:a16="http://schemas.microsoft.com/office/drawing/2014/main" id="{58AFD22F-1FBB-4DBF-B6CE-A2E7AA9A1C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9392AEF-C399-264A-A2BB-2C9E79B4F60A}"/>
              </a:ext>
            </a:extLst>
          </p:cNvPr>
          <p:cNvCxnSpPr>
            <a:cxnSpLocks/>
          </p:cNvCxnSpPr>
          <p:nvPr userDrawn="1"/>
        </p:nvCxnSpPr>
        <p:spPr>
          <a:xfrm>
            <a:off x="472440" y="1219088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4852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Column Text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C9F5532-7E68-7F7A-B427-C690F06E06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7121" y="-1611983"/>
            <a:ext cx="6434801" cy="10259568"/>
          </a:xfrm>
          <a:prstGeom prst="rect">
            <a:avLst/>
          </a:prstGeom>
        </p:spPr>
      </p:pic>
      <p:sp>
        <p:nvSpPr>
          <p:cNvPr id="5" name="Main Text">
            <a:extLst>
              <a:ext uri="{FF2B5EF4-FFF2-40B4-BE49-F238E27FC236}">
                <a16:creationId xmlns:a16="http://schemas.microsoft.com/office/drawing/2014/main" id="{4DC6E9DD-BECF-4CA8-A75E-F28522666B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94447" y="1779261"/>
            <a:ext cx="10959353" cy="3744742"/>
          </a:xfrm>
          <a:prstGeom prst="rect">
            <a:avLst/>
          </a:prstGeom>
        </p:spPr>
        <p:txBody>
          <a:bodyPr/>
          <a:lstStyle>
            <a:lvl1pPr marL="231775" indent="-225425">
              <a:lnSpc>
                <a:spcPct val="125000"/>
              </a:lnSpc>
              <a:buClr>
                <a:srgbClr val="FF9E1B"/>
              </a:buClr>
              <a:buFont typeface="Arial" panose="020B0604020202020204" pitchFamily="34" charset="0"/>
              <a:buChar char="•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35000" indent="-233363">
              <a:lnSpc>
                <a:spcPct val="125000"/>
              </a:lnSpc>
              <a:buClr>
                <a:srgbClr val="FF9E1B"/>
              </a:buClr>
              <a:buSzPct val="80000"/>
              <a:buFont typeface="Monaco" pitchFamily="2" charset="77"/>
              <a:buChar char="⎻"/>
              <a:tabLst>
                <a:tab pos="852488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50" indent="-171450">
              <a:lnSpc>
                <a:spcPct val="125000"/>
              </a:lnSpc>
              <a:buClr>
                <a:srgbClr val="FF9E1B"/>
              </a:buClr>
              <a:buSzPct val="75000"/>
              <a:buFont typeface="Wingdings" pitchFamily="2" charset="2"/>
              <a:buChar char="§"/>
              <a:tabLst>
                <a:tab pos="1079500" algn="l"/>
              </a:tabLst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544638" indent="-173038">
              <a:lnSpc>
                <a:spcPct val="125000"/>
              </a:lnSpc>
              <a:buClr>
                <a:srgbClr val="FF9E1B"/>
              </a:buClr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Clr>
                <a:srgbClr val="AA9767"/>
              </a:buClr>
              <a:buFont typeface="Montserrat" panose="00000500000000000000" pitchFamily="2" charset="0"/>
              <a:buChar char="‒"/>
              <a:defRPr sz="1200"/>
            </a:lvl5pPr>
          </a:lstStyle>
          <a:p>
            <a:pPr lvl="0"/>
            <a:r>
              <a:rPr lang="en-US" dirty="0"/>
              <a:t>Insert Content Here</a:t>
            </a:r>
          </a:p>
          <a:p>
            <a:pPr lvl="1"/>
            <a:r>
              <a:rPr lang="en-US" dirty="0"/>
              <a:t>Insert Content Here</a:t>
            </a:r>
          </a:p>
          <a:p>
            <a:pPr lvl="2"/>
            <a:r>
              <a:rPr lang="en-US" dirty="0"/>
              <a:t>Insert Content Here</a:t>
            </a:r>
          </a:p>
          <a:p>
            <a:pPr lvl="3"/>
            <a:r>
              <a:rPr lang="en-US" dirty="0"/>
              <a:t>Insert Content Here</a:t>
            </a:r>
          </a:p>
          <a:p>
            <a:pPr lvl="0"/>
            <a:endParaRPr lang="en-US" dirty="0"/>
          </a:p>
        </p:txBody>
      </p:sp>
      <p:sp>
        <p:nvSpPr>
          <p:cNvPr id="19" name="Slide Title">
            <a:extLst>
              <a:ext uri="{FF2B5EF4-FFF2-40B4-BE49-F238E27FC236}">
                <a16:creationId xmlns:a16="http://schemas.microsoft.com/office/drawing/2014/main" id="{58AFD22F-1FBB-4DBF-B6CE-A2E7AA9A1C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9392AEF-C399-264A-A2BB-2C9E79B4F60A}"/>
              </a:ext>
            </a:extLst>
          </p:cNvPr>
          <p:cNvCxnSpPr>
            <a:cxnSpLocks/>
          </p:cNvCxnSpPr>
          <p:nvPr userDrawn="1"/>
        </p:nvCxnSpPr>
        <p:spPr>
          <a:xfrm>
            <a:off x="472440" y="1219088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04223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Text Slid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Title">
            <a:extLst>
              <a:ext uri="{FF2B5EF4-FFF2-40B4-BE49-F238E27FC236}">
                <a16:creationId xmlns:a16="http://schemas.microsoft.com/office/drawing/2014/main" id="{58AFD22F-1FBB-4DBF-B6CE-A2E7AA9A1C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sp>
        <p:nvSpPr>
          <p:cNvPr id="12" name="Main Text">
            <a:extLst>
              <a:ext uri="{FF2B5EF4-FFF2-40B4-BE49-F238E27FC236}">
                <a16:creationId xmlns:a16="http://schemas.microsoft.com/office/drawing/2014/main" id="{C838E6D9-554D-0B4E-9E72-2771D86ED57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94447" y="2167187"/>
            <a:ext cx="10959353" cy="3744741"/>
          </a:xfrm>
          <a:prstGeom prst="rect">
            <a:avLst/>
          </a:prstGeom>
        </p:spPr>
        <p:txBody>
          <a:bodyPr/>
          <a:lstStyle>
            <a:lvl1pPr marL="231775" indent="-225425">
              <a:lnSpc>
                <a:spcPct val="125000"/>
              </a:lnSpc>
              <a:buClr>
                <a:srgbClr val="FF9E1B"/>
              </a:buClr>
              <a:buFont typeface="Arial" panose="020B0604020202020204" pitchFamily="34" charset="0"/>
              <a:buChar char="•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35000" indent="-233363">
              <a:lnSpc>
                <a:spcPct val="125000"/>
              </a:lnSpc>
              <a:buClr>
                <a:srgbClr val="FF9E1B"/>
              </a:buClr>
              <a:buSzPct val="80000"/>
              <a:buFont typeface="Monaco" pitchFamily="2" charset="77"/>
              <a:buChar char="⎻"/>
              <a:tabLst>
                <a:tab pos="852488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50" indent="-171450">
              <a:lnSpc>
                <a:spcPct val="125000"/>
              </a:lnSpc>
              <a:buClr>
                <a:srgbClr val="FF9E1B"/>
              </a:buClr>
              <a:buSzPct val="75000"/>
              <a:buFont typeface="Wingdings" pitchFamily="2" charset="2"/>
              <a:buChar char="§"/>
              <a:tabLst>
                <a:tab pos="1079500" algn="l"/>
              </a:tabLst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544638" indent="-173038">
              <a:lnSpc>
                <a:spcPct val="125000"/>
              </a:lnSpc>
              <a:buClr>
                <a:srgbClr val="FF9E1B"/>
              </a:buClr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Clr>
                <a:srgbClr val="AA9767"/>
              </a:buClr>
              <a:buFont typeface="Montserrat" panose="00000500000000000000" pitchFamily="2" charset="0"/>
              <a:buChar char="‒"/>
              <a:defRPr sz="1200"/>
            </a:lvl5pPr>
          </a:lstStyle>
          <a:p>
            <a:pPr lvl="0"/>
            <a:r>
              <a:rPr lang="en-US" dirty="0"/>
              <a:t>Insert Content Here</a:t>
            </a:r>
          </a:p>
          <a:p>
            <a:pPr lvl="1"/>
            <a:r>
              <a:rPr lang="en-US" dirty="0"/>
              <a:t>Insert Content Here</a:t>
            </a:r>
          </a:p>
          <a:p>
            <a:pPr lvl="2"/>
            <a:r>
              <a:rPr lang="en-US" dirty="0"/>
              <a:t>Insert Content Here</a:t>
            </a:r>
          </a:p>
          <a:p>
            <a:pPr lvl="3"/>
            <a:r>
              <a:rPr lang="en-US" dirty="0"/>
              <a:t>Insert Content Here</a:t>
            </a:r>
          </a:p>
          <a:p>
            <a:pPr lvl="0"/>
            <a:endParaRPr lang="en-US" dirty="0"/>
          </a:p>
        </p:txBody>
      </p:sp>
      <p:sp>
        <p:nvSpPr>
          <p:cNvPr id="6" name="Subtitle">
            <a:extLst>
              <a:ext uri="{FF2B5EF4-FFF2-40B4-BE49-F238E27FC236}">
                <a16:creationId xmlns:a16="http://schemas.microsoft.com/office/drawing/2014/main" id="{4E079D42-0D95-C248-8103-9DC3E202F9C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13497" y="1173154"/>
            <a:ext cx="10960016" cy="27699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6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Optional Subtitle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F811B4A-A5A0-1E40-AF0B-A26FC717D692}"/>
              </a:ext>
            </a:extLst>
          </p:cNvPr>
          <p:cNvCxnSpPr>
            <a:cxnSpLocks/>
          </p:cNvCxnSpPr>
          <p:nvPr userDrawn="1"/>
        </p:nvCxnSpPr>
        <p:spPr>
          <a:xfrm>
            <a:off x="491490" y="1617793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788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Title">
            <a:extLst>
              <a:ext uri="{FF2B5EF4-FFF2-40B4-BE49-F238E27FC236}">
                <a16:creationId xmlns:a16="http://schemas.microsoft.com/office/drawing/2014/main" id="{58AFD22F-1FBB-4DBF-B6CE-A2E7AA9A1C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CF8967E0-EFB1-4948-B782-1DA92193EF9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13497" y="1173154"/>
            <a:ext cx="10960016" cy="27699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6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Optional Subtitle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2E430C-572B-4B40-A928-14C73E3D092E}"/>
              </a:ext>
            </a:extLst>
          </p:cNvPr>
          <p:cNvCxnSpPr>
            <a:cxnSpLocks/>
          </p:cNvCxnSpPr>
          <p:nvPr userDrawn="1"/>
        </p:nvCxnSpPr>
        <p:spPr>
          <a:xfrm>
            <a:off x="491490" y="1617793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Main Text">
            <a:extLst>
              <a:ext uri="{FF2B5EF4-FFF2-40B4-BE49-F238E27FC236}">
                <a16:creationId xmlns:a16="http://schemas.microsoft.com/office/drawing/2014/main" id="{DB73008E-803F-43C6-8D98-D1F07954FD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94448" y="2167187"/>
            <a:ext cx="5478780" cy="3744741"/>
          </a:xfrm>
          <a:prstGeom prst="rect">
            <a:avLst/>
          </a:prstGeom>
        </p:spPr>
        <p:txBody>
          <a:bodyPr/>
          <a:lstStyle>
            <a:lvl1pPr marL="231775" indent="-225425">
              <a:lnSpc>
                <a:spcPct val="125000"/>
              </a:lnSpc>
              <a:buClr>
                <a:srgbClr val="FF9E1B"/>
              </a:buClr>
              <a:buFont typeface="Arial" panose="020B0604020202020204" pitchFamily="34" charset="0"/>
              <a:buChar char="•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35000" indent="-233363">
              <a:lnSpc>
                <a:spcPct val="125000"/>
              </a:lnSpc>
              <a:buClr>
                <a:srgbClr val="FF9E1B"/>
              </a:buClr>
              <a:buSzPct val="80000"/>
              <a:buFont typeface="Monaco" pitchFamily="2" charset="77"/>
              <a:buChar char="⎻"/>
              <a:tabLst>
                <a:tab pos="852488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50" indent="-171450">
              <a:lnSpc>
                <a:spcPct val="125000"/>
              </a:lnSpc>
              <a:buClr>
                <a:srgbClr val="FF9E1B"/>
              </a:buClr>
              <a:buSzPct val="75000"/>
              <a:buFont typeface="Wingdings" pitchFamily="2" charset="2"/>
              <a:buChar char="§"/>
              <a:tabLst>
                <a:tab pos="1079500" algn="l"/>
              </a:tabLst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544638" indent="-173038">
              <a:lnSpc>
                <a:spcPct val="125000"/>
              </a:lnSpc>
              <a:buClr>
                <a:srgbClr val="FF9E1B"/>
              </a:buClr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Clr>
                <a:srgbClr val="AA9767"/>
              </a:buClr>
              <a:buFont typeface="Montserrat" panose="00000500000000000000" pitchFamily="2" charset="0"/>
              <a:buChar char="‒"/>
              <a:defRPr sz="1200"/>
            </a:lvl5pPr>
          </a:lstStyle>
          <a:p>
            <a:pPr lvl="0"/>
            <a:r>
              <a:rPr lang="en-US" dirty="0"/>
              <a:t>Insert Content Here</a:t>
            </a:r>
          </a:p>
          <a:p>
            <a:pPr lvl="1"/>
            <a:r>
              <a:rPr lang="en-US" dirty="0"/>
              <a:t>Insert Content Here</a:t>
            </a:r>
          </a:p>
          <a:p>
            <a:pPr lvl="2"/>
            <a:r>
              <a:rPr lang="en-US" dirty="0"/>
              <a:t>Insert Content Here</a:t>
            </a:r>
          </a:p>
          <a:p>
            <a:pPr lvl="3"/>
            <a:r>
              <a:rPr lang="en-US" dirty="0"/>
              <a:t>Insert Content Here</a:t>
            </a:r>
          </a:p>
          <a:p>
            <a:pPr lvl="0"/>
            <a:endParaRPr lang="en-US" dirty="0"/>
          </a:p>
        </p:txBody>
      </p:sp>
      <p:sp>
        <p:nvSpPr>
          <p:cNvPr id="11" name="Main Text">
            <a:extLst>
              <a:ext uri="{FF2B5EF4-FFF2-40B4-BE49-F238E27FC236}">
                <a16:creationId xmlns:a16="http://schemas.microsoft.com/office/drawing/2014/main" id="{F66F4A80-9F01-452C-8C75-C625DA7D8FC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095253" y="2167187"/>
            <a:ext cx="5712047" cy="3744741"/>
          </a:xfrm>
          <a:prstGeom prst="rect">
            <a:avLst/>
          </a:prstGeom>
        </p:spPr>
        <p:txBody>
          <a:bodyPr/>
          <a:lstStyle>
            <a:lvl1pPr marL="231775" indent="-225425">
              <a:lnSpc>
                <a:spcPct val="125000"/>
              </a:lnSpc>
              <a:buClr>
                <a:srgbClr val="FF9E1B"/>
              </a:buClr>
              <a:buFont typeface="Arial" panose="020B0604020202020204" pitchFamily="34" charset="0"/>
              <a:buChar char="•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35000" indent="-233363">
              <a:lnSpc>
                <a:spcPct val="125000"/>
              </a:lnSpc>
              <a:buClr>
                <a:srgbClr val="FF9E1B"/>
              </a:buClr>
              <a:buSzPct val="80000"/>
              <a:buFont typeface="Monaco" pitchFamily="2" charset="77"/>
              <a:buChar char="⎻"/>
              <a:tabLst>
                <a:tab pos="852488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50" indent="-171450">
              <a:lnSpc>
                <a:spcPct val="125000"/>
              </a:lnSpc>
              <a:buClr>
                <a:srgbClr val="FF9E1B"/>
              </a:buClr>
              <a:buSzPct val="75000"/>
              <a:buFont typeface="Wingdings" pitchFamily="2" charset="2"/>
              <a:buChar char="§"/>
              <a:tabLst>
                <a:tab pos="1079500" algn="l"/>
              </a:tabLst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544638" indent="-173038">
              <a:lnSpc>
                <a:spcPct val="125000"/>
              </a:lnSpc>
              <a:buClr>
                <a:srgbClr val="FF9E1B"/>
              </a:buClr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Clr>
                <a:srgbClr val="AA9767"/>
              </a:buClr>
              <a:buFont typeface="Montserrat" panose="00000500000000000000" pitchFamily="2" charset="0"/>
              <a:buChar char="‒"/>
              <a:defRPr sz="1200"/>
            </a:lvl5pPr>
          </a:lstStyle>
          <a:p>
            <a:pPr lvl="0"/>
            <a:r>
              <a:rPr lang="en-US" dirty="0"/>
              <a:t>Insert Content Here</a:t>
            </a:r>
          </a:p>
          <a:p>
            <a:pPr lvl="1"/>
            <a:r>
              <a:rPr lang="en-US" dirty="0"/>
              <a:t>Insert Content Here</a:t>
            </a:r>
          </a:p>
          <a:p>
            <a:pPr lvl="2"/>
            <a:r>
              <a:rPr lang="en-US" dirty="0"/>
              <a:t>Insert Content Here</a:t>
            </a:r>
          </a:p>
          <a:p>
            <a:pPr lvl="3"/>
            <a:r>
              <a:rPr lang="en-US" dirty="0"/>
              <a:t>Insert Content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694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in Text">
            <a:extLst>
              <a:ext uri="{FF2B5EF4-FFF2-40B4-BE49-F238E27FC236}">
                <a16:creationId xmlns:a16="http://schemas.microsoft.com/office/drawing/2014/main" id="{134CFBD5-536F-4437-BAC2-E650F9BE3C5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94448" y="1780556"/>
            <a:ext cx="5478780" cy="3744741"/>
          </a:xfrm>
          <a:prstGeom prst="rect">
            <a:avLst/>
          </a:prstGeom>
        </p:spPr>
        <p:txBody>
          <a:bodyPr/>
          <a:lstStyle>
            <a:lvl1pPr marL="231775" indent="-225425">
              <a:lnSpc>
                <a:spcPct val="125000"/>
              </a:lnSpc>
              <a:buClr>
                <a:srgbClr val="FF9E1B"/>
              </a:buClr>
              <a:buFont typeface="Arial" panose="020B0604020202020204" pitchFamily="34" charset="0"/>
              <a:buChar char="•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35000" indent="-233363">
              <a:lnSpc>
                <a:spcPct val="125000"/>
              </a:lnSpc>
              <a:buClr>
                <a:srgbClr val="FF9E1B"/>
              </a:buClr>
              <a:buSzPct val="80000"/>
              <a:buFont typeface="Monaco" pitchFamily="2" charset="77"/>
              <a:buChar char="⎻"/>
              <a:tabLst>
                <a:tab pos="852488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50" indent="-171450">
              <a:lnSpc>
                <a:spcPct val="125000"/>
              </a:lnSpc>
              <a:buClr>
                <a:srgbClr val="FF9E1B"/>
              </a:buClr>
              <a:buSzPct val="75000"/>
              <a:buFont typeface="Wingdings" pitchFamily="2" charset="2"/>
              <a:buChar char="§"/>
              <a:tabLst>
                <a:tab pos="1079500" algn="l"/>
              </a:tabLst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544638" indent="-173038">
              <a:lnSpc>
                <a:spcPct val="125000"/>
              </a:lnSpc>
              <a:buClr>
                <a:srgbClr val="FF9E1B"/>
              </a:buClr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Clr>
                <a:srgbClr val="AA9767"/>
              </a:buClr>
              <a:buFont typeface="Montserrat" panose="00000500000000000000" pitchFamily="2" charset="0"/>
              <a:buChar char="‒"/>
              <a:defRPr sz="1200"/>
            </a:lvl5pPr>
          </a:lstStyle>
          <a:p>
            <a:pPr lvl="0"/>
            <a:r>
              <a:rPr lang="en-US" dirty="0"/>
              <a:t>Insert Content Here</a:t>
            </a:r>
          </a:p>
          <a:p>
            <a:pPr lvl="1"/>
            <a:r>
              <a:rPr lang="en-US" dirty="0"/>
              <a:t>Insert Content Here</a:t>
            </a:r>
          </a:p>
          <a:p>
            <a:pPr lvl="2"/>
            <a:r>
              <a:rPr lang="en-US" dirty="0"/>
              <a:t>Insert Content Here</a:t>
            </a:r>
          </a:p>
          <a:p>
            <a:pPr lvl="3"/>
            <a:r>
              <a:rPr lang="en-US" dirty="0"/>
              <a:t>Insert Content Here</a:t>
            </a:r>
          </a:p>
          <a:p>
            <a:pPr lvl="0"/>
            <a:endParaRPr lang="en-US" dirty="0"/>
          </a:p>
        </p:txBody>
      </p:sp>
      <p:sp>
        <p:nvSpPr>
          <p:cNvPr id="7" name="Main Text">
            <a:extLst>
              <a:ext uri="{FF2B5EF4-FFF2-40B4-BE49-F238E27FC236}">
                <a16:creationId xmlns:a16="http://schemas.microsoft.com/office/drawing/2014/main" id="{E38255CB-92EA-4D0A-8BF1-DFA025F6EEE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095253" y="1780556"/>
            <a:ext cx="5712047" cy="3744741"/>
          </a:xfrm>
          <a:prstGeom prst="rect">
            <a:avLst/>
          </a:prstGeom>
        </p:spPr>
        <p:txBody>
          <a:bodyPr/>
          <a:lstStyle>
            <a:lvl1pPr marL="231775" indent="-225425">
              <a:lnSpc>
                <a:spcPct val="125000"/>
              </a:lnSpc>
              <a:buClr>
                <a:srgbClr val="FF9E1B"/>
              </a:buClr>
              <a:buFont typeface="Arial" panose="020B0604020202020204" pitchFamily="34" charset="0"/>
              <a:buChar char="•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35000" indent="-233363">
              <a:lnSpc>
                <a:spcPct val="125000"/>
              </a:lnSpc>
              <a:buClr>
                <a:srgbClr val="FF9E1B"/>
              </a:buClr>
              <a:buSzPct val="80000"/>
              <a:buFont typeface="Monaco" pitchFamily="2" charset="77"/>
              <a:buChar char="⎻"/>
              <a:tabLst>
                <a:tab pos="852488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85850" indent="-171450">
              <a:lnSpc>
                <a:spcPct val="125000"/>
              </a:lnSpc>
              <a:buClr>
                <a:srgbClr val="FF9E1B"/>
              </a:buClr>
              <a:buSzPct val="75000"/>
              <a:buFont typeface="Wingdings" pitchFamily="2" charset="2"/>
              <a:buChar char="§"/>
              <a:tabLst>
                <a:tab pos="1079500" algn="l"/>
              </a:tabLst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544638" indent="-173038">
              <a:lnSpc>
                <a:spcPct val="125000"/>
              </a:lnSpc>
              <a:buClr>
                <a:srgbClr val="FF9E1B"/>
              </a:buClr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Clr>
                <a:srgbClr val="AA9767"/>
              </a:buClr>
              <a:buFont typeface="Montserrat" panose="00000500000000000000" pitchFamily="2" charset="0"/>
              <a:buChar char="‒"/>
              <a:defRPr sz="1200"/>
            </a:lvl5pPr>
          </a:lstStyle>
          <a:p>
            <a:pPr lvl="0"/>
            <a:r>
              <a:rPr lang="en-US" dirty="0"/>
              <a:t>Insert Content Here</a:t>
            </a:r>
          </a:p>
          <a:p>
            <a:pPr lvl="1"/>
            <a:r>
              <a:rPr lang="en-US" dirty="0"/>
              <a:t>Insert Content Here</a:t>
            </a:r>
          </a:p>
          <a:p>
            <a:pPr lvl="2"/>
            <a:r>
              <a:rPr lang="en-US" dirty="0"/>
              <a:t>Insert Content Here</a:t>
            </a:r>
          </a:p>
          <a:p>
            <a:pPr lvl="3"/>
            <a:r>
              <a:rPr lang="en-US" dirty="0"/>
              <a:t>Insert Content Here</a:t>
            </a:r>
          </a:p>
          <a:p>
            <a:pPr lvl="0"/>
            <a:endParaRPr lang="en-US" dirty="0"/>
          </a:p>
        </p:txBody>
      </p:sp>
      <p:sp>
        <p:nvSpPr>
          <p:cNvPr id="19" name="Slide Title">
            <a:extLst>
              <a:ext uri="{FF2B5EF4-FFF2-40B4-BE49-F238E27FC236}">
                <a16:creationId xmlns:a16="http://schemas.microsoft.com/office/drawing/2014/main" id="{58AFD22F-1FBB-4DBF-B6CE-A2E7AA9A1C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14F9D3-1634-4912-A4E6-89E97BAA8D6B}"/>
              </a:ext>
            </a:extLst>
          </p:cNvPr>
          <p:cNvCxnSpPr>
            <a:cxnSpLocks/>
          </p:cNvCxnSpPr>
          <p:nvPr userDrawn="1"/>
        </p:nvCxnSpPr>
        <p:spPr>
          <a:xfrm>
            <a:off x="472440" y="1219088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24023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 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Hairline">
            <a:extLst>
              <a:ext uri="{FF2B5EF4-FFF2-40B4-BE49-F238E27FC236}">
                <a16:creationId xmlns:a16="http://schemas.microsoft.com/office/drawing/2014/main" id="{36852DE1-BF40-4876-80AD-70D9FF360672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714611"/>
            <a:ext cx="0" cy="3013544"/>
          </a:xfrm>
          <a:prstGeom prst="line">
            <a:avLst/>
          </a:prstGeom>
          <a:ln w="63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Details Left">
            <a:extLst>
              <a:ext uri="{FF2B5EF4-FFF2-40B4-BE49-F238E27FC236}">
                <a16:creationId xmlns:a16="http://schemas.microsoft.com/office/drawing/2014/main" id="{77EBD538-3791-49FF-BDEF-0483F90F1E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4950" y="3571960"/>
            <a:ext cx="2882900" cy="10144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 Details</a:t>
            </a:r>
          </a:p>
        </p:txBody>
      </p:sp>
      <p:sp>
        <p:nvSpPr>
          <p:cNvPr id="42" name="Subhead Left">
            <a:extLst>
              <a:ext uri="{FF2B5EF4-FFF2-40B4-BE49-F238E27FC236}">
                <a16:creationId xmlns:a16="http://schemas.microsoft.com/office/drawing/2014/main" id="{11459581-7720-483F-8AEE-6788E7B653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4201" y="3124200"/>
            <a:ext cx="2883649" cy="4476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 b="1" spc="3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</a:t>
            </a:r>
          </a:p>
        </p:txBody>
      </p:sp>
      <p:sp>
        <p:nvSpPr>
          <p:cNvPr id="40" name="Details Right">
            <a:extLst>
              <a:ext uri="{FF2B5EF4-FFF2-40B4-BE49-F238E27FC236}">
                <a16:creationId xmlns:a16="http://schemas.microsoft.com/office/drawing/2014/main" id="{7C6CF81E-709C-41DD-9527-95B7A7237C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34392" y="3571960"/>
            <a:ext cx="2882900" cy="10144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 Details</a:t>
            </a:r>
          </a:p>
        </p:txBody>
      </p:sp>
      <p:sp>
        <p:nvSpPr>
          <p:cNvPr id="43" name="Subhead Right">
            <a:extLst>
              <a:ext uri="{FF2B5EF4-FFF2-40B4-BE49-F238E27FC236}">
                <a16:creationId xmlns:a16="http://schemas.microsoft.com/office/drawing/2014/main" id="{68E07439-864F-4F2B-A701-BE0EB955D3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33643" y="3124200"/>
            <a:ext cx="2883649" cy="4476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 b="1" spc="3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</a:t>
            </a:r>
          </a:p>
        </p:txBody>
      </p:sp>
      <p:sp>
        <p:nvSpPr>
          <p:cNvPr id="44" name="Statistic Left">
            <a:extLst>
              <a:ext uri="{FF2B5EF4-FFF2-40B4-BE49-F238E27FC236}">
                <a16:creationId xmlns:a16="http://schemas.microsoft.com/office/drawing/2014/main" id="{59F18634-706B-437A-AA18-53AEE2152A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4201" y="2025565"/>
            <a:ext cx="2883649" cy="10985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600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STAT</a:t>
            </a:r>
          </a:p>
        </p:txBody>
      </p:sp>
      <p:sp>
        <p:nvSpPr>
          <p:cNvPr id="45" name="Statistic Right">
            <a:extLst>
              <a:ext uri="{FF2B5EF4-FFF2-40B4-BE49-F238E27FC236}">
                <a16:creationId xmlns:a16="http://schemas.microsoft.com/office/drawing/2014/main" id="{27F83896-081D-4238-B02D-C8D824DDB6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33643" y="2025565"/>
            <a:ext cx="2883649" cy="10985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6000" spc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STAT</a:t>
            </a:r>
          </a:p>
        </p:txBody>
      </p:sp>
      <p:sp>
        <p:nvSpPr>
          <p:cNvPr id="46" name="Slide Title">
            <a:extLst>
              <a:ext uri="{FF2B5EF4-FFF2-40B4-BE49-F238E27FC236}">
                <a16:creationId xmlns:a16="http://schemas.microsoft.com/office/drawing/2014/main" id="{A03D4FD8-B3CD-4BB9-A96E-7DD7FF9B519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51F4E4-0715-8C49-A0A4-1946E23DACA5}"/>
              </a:ext>
            </a:extLst>
          </p:cNvPr>
          <p:cNvCxnSpPr>
            <a:cxnSpLocks/>
          </p:cNvCxnSpPr>
          <p:nvPr userDrawn="1"/>
        </p:nvCxnSpPr>
        <p:spPr>
          <a:xfrm>
            <a:off x="472440" y="1219088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7246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Hairline">
            <a:extLst>
              <a:ext uri="{FF2B5EF4-FFF2-40B4-BE49-F238E27FC236}">
                <a16:creationId xmlns:a16="http://schemas.microsoft.com/office/drawing/2014/main" id="{C32B2697-0EC7-4CBB-8C46-1274DE3F37F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714611"/>
            <a:ext cx="0" cy="3013544"/>
          </a:xfrm>
          <a:prstGeom prst="line">
            <a:avLst/>
          </a:prstGeom>
          <a:ln w="63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escription">
            <a:extLst>
              <a:ext uri="{FF2B5EF4-FFF2-40B4-BE49-F238E27FC236}">
                <a16:creationId xmlns:a16="http://schemas.microsoft.com/office/drawing/2014/main" id="{931B6524-6EE4-44EE-8FF4-8794B1F9AD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4448" y="4897438"/>
            <a:ext cx="11172824" cy="8076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Content</a:t>
            </a:r>
          </a:p>
        </p:txBody>
      </p:sp>
      <p:sp>
        <p:nvSpPr>
          <p:cNvPr id="17" name="Chart Right">
            <a:extLst>
              <a:ext uri="{FF2B5EF4-FFF2-40B4-BE49-F238E27FC236}">
                <a16:creationId xmlns:a16="http://schemas.microsoft.com/office/drawing/2014/main" id="{9F1C4ECF-7214-41BF-9866-AC267A084531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6374560" y="1947863"/>
            <a:ext cx="5192712" cy="27797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Insert Chart</a:t>
            </a:r>
          </a:p>
        </p:txBody>
      </p:sp>
      <p:sp>
        <p:nvSpPr>
          <p:cNvPr id="3" name="Chart Left">
            <a:extLst>
              <a:ext uri="{FF2B5EF4-FFF2-40B4-BE49-F238E27FC236}">
                <a16:creationId xmlns:a16="http://schemas.microsoft.com/office/drawing/2014/main" id="{4B4C7015-69F5-4497-B3DA-689BFA5549E4}"/>
              </a:ext>
            </a:extLst>
          </p:cNvPr>
          <p:cNvSpPr>
            <a:spLocks noGrp="1"/>
          </p:cNvSpPr>
          <p:nvPr>
            <p:ph type="chart" sz="quarter" idx="10" hasCustomPrompt="1"/>
          </p:nvPr>
        </p:nvSpPr>
        <p:spPr>
          <a:xfrm>
            <a:off x="394447" y="1947863"/>
            <a:ext cx="5192712" cy="27797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Insert Chart</a:t>
            </a:r>
          </a:p>
        </p:txBody>
      </p:sp>
      <p:sp>
        <p:nvSpPr>
          <p:cNvPr id="24" name="Chart Title Right">
            <a:extLst>
              <a:ext uri="{FF2B5EF4-FFF2-40B4-BE49-F238E27FC236}">
                <a16:creationId xmlns:a16="http://schemas.microsoft.com/office/drawing/2014/main" id="{299F9F80-E1D4-430A-B3BD-E20FED2DFE3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74560" y="1600126"/>
            <a:ext cx="2417541" cy="27699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Chart Title</a:t>
            </a:r>
          </a:p>
        </p:txBody>
      </p:sp>
      <p:sp>
        <p:nvSpPr>
          <p:cNvPr id="22" name="Chart Title Left">
            <a:extLst>
              <a:ext uri="{FF2B5EF4-FFF2-40B4-BE49-F238E27FC236}">
                <a16:creationId xmlns:a16="http://schemas.microsoft.com/office/drawing/2014/main" id="{D3FBCE51-68A7-467D-ACC2-694B0B9FF76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4447" y="1600126"/>
            <a:ext cx="2417541" cy="27699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Chart Title</a:t>
            </a:r>
          </a:p>
        </p:txBody>
      </p:sp>
      <p:sp>
        <p:nvSpPr>
          <p:cNvPr id="19" name="Slide Title">
            <a:extLst>
              <a:ext uri="{FF2B5EF4-FFF2-40B4-BE49-F238E27FC236}">
                <a16:creationId xmlns:a16="http://schemas.microsoft.com/office/drawing/2014/main" id="{58AFD22F-1FBB-4DBF-B6CE-A2E7AA9A1C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CB1CD4B-1B0F-8840-BC19-893BF4AC9504}"/>
              </a:ext>
            </a:extLst>
          </p:cNvPr>
          <p:cNvCxnSpPr>
            <a:cxnSpLocks/>
          </p:cNvCxnSpPr>
          <p:nvPr userDrawn="1"/>
        </p:nvCxnSpPr>
        <p:spPr>
          <a:xfrm>
            <a:off x="472440" y="1219088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7373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Metric">
            <a:extLst>
              <a:ext uri="{FF2B5EF4-FFF2-40B4-BE49-F238E27FC236}">
                <a16:creationId xmlns:a16="http://schemas.microsoft.com/office/drawing/2014/main" id="{AF599CCE-7E41-452E-89C0-EEA76BB72B6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92268" y="2849932"/>
            <a:ext cx="2883649" cy="3836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 spc="3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 TITLE</a:t>
            </a:r>
          </a:p>
        </p:txBody>
      </p:sp>
      <p:sp>
        <p:nvSpPr>
          <p:cNvPr id="41" name="Statistic">
            <a:extLst>
              <a:ext uri="{FF2B5EF4-FFF2-40B4-BE49-F238E27FC236}">
                <a16:creationId xmlns:a16="http://schemas.microsoft.com/office/drawing/2014/main" id="{1FACD020-D44B-4810-971C-92FFC8F5CC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92268" y="1713026"/>
            <a:ext cx="2883649" cy="10985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spc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STAT</a:t>
            </a:r>
          </a:p>
        </p:txBody>
      </p:sp>
      <p:sp>
        <p:nvSpPr>
          <p:cNvPr id="44" name="Metric">
            <a:extLst>
              <a:ext uri="{FF2B5EF4-FFF2-40B4-BE49-F238E27FC236}">
                <a16:creationId xmlns:a16="http://schemas.microsoft.com/office/drawing/2014/main" id="{7EFCD520-BB9A-405D-B77E-17DA67F263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35900" y="2849932"/>
            <a:ext cx="2883649" cy="3836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 spc="3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 TITLE</a:t>
            </a:r>
          </a:p>
        </p:txBody>
      </p:sp>
      <p:sp>
        <p:nvSpPr>
          <p:cNvPr id="39" name="Statistic">
            <a:extLst>
              <a:ext uri="{FF2B5EF4-FFF2-40B4-BE49-F238E27FC236}">
                <a16:creationId xmlns:a16="http://schemas.microsoft.com/office/drawing/2014/main" id="{97861775-A537-4D08-A487-1A5D8120F5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35901" y="1713026"/>
            <a:ext cx="2883649" cy="10985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spc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STAT</a:t>
            </a:r>
          </a:p>
        </p:txBody>
      </p:sp>
      <p:sp>
        <p:nvSpPr>
          <p:cNvPr id="43" name="Metric">
            <a:extLst>
              <a:ext uri="{FF2B5EF4-FFF2-40B4-BE49-F238E27FC236}">
                <a16:creationId xmlns:a16="http://schemas.microsoft.com/office/drawing/2014/main" id="{F58D4EB2-068A-4B8E-807F-30115C832F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79534" y="2849932"/>
            <a:ext cx="2883649" cy="3836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 spc="3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 TITLE</a:t>
            </a:r>
          </a:p>
        </p:txBody>
      </p:sp>
      <p:sp>
        <p:nvSpPr>
          <p:cNvPr id="37" name="Statistic">
            <a:extLst>
              <a:ext uri="{FF2B5EF4-FFF2-40B4-BE49-F238E27FC236}">
                <a16:creationId xmlns:a16="http://schemas.microsoft.com/office/drawing/2014/main" id="{88E1F015-93CF-4870-8F4A-38BA9C5EF6B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79534" y="1713026"/>
            <a:ext cx="2883649" cy="10985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spc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STAT</a:t>
            </a:r>
          </a:p>
        </p:txBody>
      </p:sp>
      <p:sp>
        <p:nvSpPr>
          <p:cNvPr id="46" name="Metric">
            <a:extLst>
              <a:ext uri="{FF2B5EF4-FFF2-40B4-BE49-F238E27FC236}">
                <a16:creationId xmlns:a16="http://schemas.microsoft.com/office/drawing/2014/main" id="{9713BD08-630C-4084-860E-BE922668FD1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6841" y="4723222"/>
            <a:ext cx="2460408" cy="3836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 spc="3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 TITLE</a:t>
            </a:r>
          </a:p>
        </p:txBody>
      </p:sp>
      <p:sp>
        <p:nvSpPr>
          <p:cNvPr id="47" name="Statistic">
            <a:extLst>
              <a:ext uri="{FF2B5EF4-FFF2-40B4-BE49-F238E27FC236}">
                <a16:creationId xmlns:a16="http://schemas.microsoft.com/office/drawing/2014/main" id="{75435CA0-FE77-4388-9135-84987F43FD7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6841" y="3586316"/>
            <a:ext cx="2460408" cy="10985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spc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STAT</a:t>
            </a:r>
          </a:p>
        </p:txBody>
      </p:sp>
      <p:sp>
        <p:nvSpPr>
          <p:cNvPr id="48" name="Metric">
            <a:extLst>
              <a:ext uri="{FF2B5EF4-FFF2-40B4-BE49-F238E27FC236}">
                <a16:creationId xmlns:a16="http://schemas.microsoft.com/office/drawing/2014/main" id="{C088BE37-98C1-4E5E-A958-04FB1A4FBFA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495372" y="4723222"/>
            <a:ext cx="2460408" cy="3836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 spc="3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 TITLE</a:t>
            </a:r>
          </a:p>
        </p:txBody>
      </p:sp>
      <p:sp>
        <p:nvSpPr>
          <p:cNvPr id="49" name="Statistic">
            <a:extLst>
              <a:ext uri="{FF2B5EF4-FFF2-40B4-BE49-F238E27FC236}">
                <a16:creationId xmlns:a16="http://schemas.microsoft.com/office/drawing/2014/main" id="{1684F129-08C0-4343-9B54-7A3E1A55960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95372" y="3586316"/>
            <a:ext cx="2460408" cy="10985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spc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STAT</a:t>
            </a:r>
          </a:p>
        </p:txBody>
      </p:sp>
      <p:sp>
        <p:nvSpPr>
          <p:cNvPr id="50" name="Metric">
            <a:extLst>
              <a:ext uri="{FF2B5EF4-FFF2-40B4-BE49-F238E27FC236}">
                <a16:creationId xmlns:a16="http://schemas.microsoft.com/office/drawing/2014/main" id="{BBDEE794-FE4A-45C4-897D-DDA3F5B9E8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33903" y="4723222"/>
            <a:ext cx="2460408" cy="3836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 spc="3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 TITLE</a:t>
            </a:r>
          </a:p>
        </p:txBody>
      </p:sp>
      <p:sp>
        <p:nvSpPr>
          <p:cNvPr id="51" name="Statistic">
            <a:extLst>
              <a:ext uri="{FF2B5EF4-FFF2-40B4-BE49-F238E27FC236}">
                <a16:creationId xmlns:a16="http://schemas.microsoft.com/office/drawing/2014/main" id="{E89AB7EF-0879-4DAB-80B2-AC2910204C3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33903" y="3586316"/>
            <a:ext cx="2460408" cy="10985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spc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STAT</a:t>
            </a:r>
          </a:p>
        </p:txBody>
      </p:sp>
      <p:sp>
        <p:nvSpPr>
          <p:cNvPr id="52" name="Metric">
            <a:extLst>
              <a:ext uri="{FF2B5EF4-FFF2-40B4-BE49-F238E27FC236}">
                <a16:creationId xmlns:a16="http://schemas.microsoft.com/office/drawing/2014/main" id="{71D38F5A-398B-4F0C-9EC1-32CB9BFD53D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172434" y="4723222"/>
            <a:ext cx="2460408" cy="3836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="1" spc="3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STAT TITLE</a:t>
            </a:r>
          </a:p>
        </p:txBody>
      </p:sp>
      <p:sp>
        <p:nvSpPr>
          <p:cNvPr id="53" name="Statistic">
            <a:extLst>
              <a:ext uri="{FF2B5EF4-FFF2-40B4-BE49-F238E27FC236}">
                <a16:creationId xmlns:a16="http://schemas.microsoft.com/office/drawing/2014/main" id="{D13A3CB2-DAF9-4032-87EC-6F89696C3A3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172434" y="3586316"/>
            <a:ext cx="2460408" cy="10985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spc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STAT</a:t>
            </a:r>
          </a:p>
        </p:txBody>
      </p:sp>
      <p:sp>
        <p:nvSpPr>
          <p:cNvPr id="54" name="Slide Title">
            <a:extLst>
              <a:ext uri="{FF2B5EF4-FFF2-40B4-BE49-F238E27FC236}">
                <a16:creationId xmlns:a16="http://schemas.microsoft.com/office/drawing/2014/main" id="{CF797DAD-C298-401D-AD9C-F55F6FF9F73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FCCDF4D-6637-7445-BF0D-2A2C55DB5A3F}"/>
              </a:ext>
            </a:extLst>
          </p:cNvPr>
          <p:cNvCxnSpPr>
            <a:cxnSpLocks/>
          </p:cNvCxnSpPr>
          <p:nvPr userDrawn="1"/>
        </p:nvCxnSpPr>
        <p:spPr>
          <a:xfrm>
            <a:off x="472440" y="1219088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531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192ED4-1C6D-C242-8A34-FCAC55F38A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55AE08-EED8-F047-BFDB-F52FE9D2632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14" name="Title">
            <a:extLst>
              <a:ext uri="{FF2B5EF4-FFF2-40B4-BE49-F238E27FC236}">
                <a16:creationId xmlns:a16="http://schemas.microsoft.com/office/drawing/2014/main" id="{2184E42F-88C6-E149-ADB5-05A3CBF18F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9694"/>
            <a:ext cx="6615954" cy="16010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Presentation Title</a:t>
            </a:r>
          </a:p>
        </p:txBody>
      </p:sp>
      <p:sp>
        <p:nvSpPr>
          <p:cNvPr id="15" name="Keynote Speaker">
            <a:extLst>
              <a:ext uri="{FF2B5EF4-FFF2-40B4-BE49-F238E27FC236}">
                <a16:creationId xmlns:a16="http://schemas.microsoft.com/office/drawing/2014/main" id="{932689EA-E849-0B45-8E91-AC565A405B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2720850"/>
            <a:ext cx="6615954" cy="6725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Full Name</a:t>
            </a:r>
            <a:br>
              <a:rPr lang="en-US" dirty="0"/>
            </a:br>
            <a:r>
              <a:rPr lang="en-US" dirty="0"/>
              <a:t>Insert Title / Company</a:t>
            </a:r>
          </a:p>
        </p:txBody>
      </p:sp>
    </p:spTree>
    <p:extLst>
      <p:ext uri="{BB962C8B-B14F-4D97-AF65-F5344CB8AC3E}">
        <p14:creationId xmlns:p14="http://schemas.microsoft.com/office/powerpoint/2010/main" val="35769371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 and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Highlighted Point">
            <a:extLst>
              <a:ext uri="{FF2B5EF4-FFF2-40B4-BE49-F238E27FC236}">
                <a16:creationId xmlns:a16="http://schemas.microsoft.com/office/drawing/2014/main" id="{BEEB99E4-0F4C-4DB3-A0E3-4F57A81610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52772" y="1779262"/>
            <a:ext cx="5322967" cy="4098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Key Point Item</a:t>
            </a:r>
          </a:p>
        </p:txBody>
      </p:sp>
      <p:sp>
        <p:nvSpPr>
          <p:cNvPr id="22" name="Point Number">
            <a:extLst>
              <a:ext uri="{FF2B5EF4-FFF2-40B4-BE49-F238E27FC236}">
                <a16:creationId xmlns:a16="http://schemas.microsoft.com/office/drawing/2014/main" id="{F39A9D3C-A6BA-4BA8-92AD-8A1AE448E3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275" y="1779262"/>
            <a:ext cx="564570" cy="40988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8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4" name="Highlighted Point">
            <a:extLst>
              <a:ext uri="{FF2B5EF4-FFF2-40B4-BE49-F238E27FC236}">
                <a16:creationId xmlns:a16="http://schemas.microsoft.com/office/drawing/2014/main" id="{F512A42F-7A29-4B15-9AF8-BCA5A3644B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52772" y="2354607"/>
            <a:ext cx="5322967" cy="4098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Key Point Item</a:t>
            </a:r>
          </a:p>
        </p:txBody>
      </p:sp>
      <p:sp>
        <p:nvSpPr>
          <p:cNvPr id="25" name="Point Number">
            <a:extLst>
              <a:ext uri="{FF2B5EF4-FFF2-40B4-BE49-F238E27FC236}">
                <a16:creationId xmlns:a16="http://schemas.microsoft.com/office/drawing/2014/main" id="{AA3A8C61-9756-418C-93A0-345A0C4FF2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30275" y="2354607"/>
            <a:ext cx="564570" cy="40988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8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6" name="Highlighted Point">
            <a:extLst>
              <a:ext uri="{FF2B5EF4-FFF2-40B4-BE49-F238E27FC236}">
                <a16:creationId xmlns:a16="http://schemas.microsoft.com/office/drawing/2014/main" id="{9DF3FD6B-B56A-4A34-8862-249E805744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52772" y="2929952"/>
            <a:ext cx="5322967" cy="4098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Key Point Item</a:t>
            </a:r>
          </a:p>
        </p:txBody>
      </p:sp>
      <p:sp>
        <p:nvSpPr>
          <p:cNvPr id="27" name="Point Number">
            <a:extLst>
              <a:ext uri="{FF2B5EF4-FFF2-40B4-BE49-F238E27FC236}">
                <a16:creationId xmlns:a16="http://schemas.microsoft.com/office/drawing/2014/main" id="{57712192-C30A-4081-B1EE-B0DBFD905B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30275" y="2929952"/>
            <a:ext cx="564570" cy="40988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8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8" name="Highlighted Point">
            <a:extLst>
              <a:ext uri="{FF2B5EF4-FFF2-40B4-BE49-F238E27FC236}">
                <a16:creationId xmlns:a16="http://schemas.microsoft.com/office/drawing/2014/main" id="{E20D3FF1-E69A-499B-A961-7477407A871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52772" y="3505297"/>
            <a:ext cx="5322967" cy="4098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Key Point Item</a:t>
            </a:r>
          </a:p>
        </p:txBody>
      </p:sp>
      <p:sp>
        <p:nvSpPr>
          <p:cNvPr id="29" name="Point Number">
            <a:extLst>
              <a:ext uri="{FF2B5EF4-FFF2-40B4-BE49-F238E27FC236}">
                <a16:creationId xmlns:a16="http://schemas.microsoft.com/office/drawing/2014/main" id="{7CE195FB-D8C8-4CB6-8E48-ED9F348D9A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275" y="3505297"/>
            <a:ext cx="564570" cy="40988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8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30" name="Highlighted Point">
            <a:extLst>
              <a:ext uri="{FF2B5EF4-FFF2-40B4-BE49-F238E27FC236}">
                <a16:creationId xmlns:a16="http://schemas.microsoft.com/office/drawing/2014/main" id="{47D1C3E9-434A-470D-995F-4D4D1A1049A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52772" y="4080642"/>
            <a:ext cx="5322967" cy="4098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Key Point Item</a:t>
            </a:r>
          </a:p>
        </p:txBody>
      </p:sp>
      <p:sp>
        <p:nvSpPr>
          <p:cNvPr id="31" name="Point Number">
            <a:extLst>
              <a:ext uri="{FF2B5EF4-FFF2-40B4-BE49-F238E27FC236}">
                <a16:creationId xmlns:a16="http://schemas.microsoft.com/office/drawing/2014/main" id="{D091E0DA-A458-4B7F-9578-3C7D12A371A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0275" y="4080642"/>
            <a:ext cx="564570" cy="40988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8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32" name="Highlighted Point">
            <a:extLst>
              <a:ext uri="{FF2B5EF4-FFF2-40B4-BE49-F238E27FC236}">
                <a16:creationId xmlns:a16="http://schemas.microsoft.com/office/drawing/2014/main" id="{79643D3E-B5EC-4DA0-A8F0-E4B63D0E02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2772" y="4655987"/>
            <a:ext cx="5322967" cy="4098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Key Point Item</a:t>
            </a:r>
          </a:p>
        </p:txBody>
      </p:sp>
      <p:sp>
        <p:nvSpPr>
          <p:cNvPr id="33" name="Point Number">
            <a:extLst>
              <a:ext uri="{FF2B5EF4-FFF2-40B4-BE49-F238E27FC236}">
                <a16:creationId xmlns:a16="http://schemas.microsoft.com/office/drawing/2014/main" id="{3CA9B602-5469-45F7-A258-C816517CF4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0275" y="4655987"/>
            <a:ext cx="564570" cy="409882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8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06</a:t>
            </a:r>
          </a:p>
        </p:txBody>
      </p:sp>
      <p:sp>
        <p:nvSpPr>
          <p:cNvPr id="38" name="Slide Title">
            <a:extLst>
              <a:ext uri="{FF2B5EF4-FFF2-40B4-BE49-F238E27FC236}">
                <a16:creationId xmlns:a16="http://schemas.microsoft.com/office/drawing/2014/main" id="{F0A670CE-4305-4582-907F-4ADB258C01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7DE0A1E-4014-A74E-8B22-556C318F70F0}"/>
              </a:ext>
            </a:extLst>
          </p:cNvPr>
          <p:cNvCxnSpPr>
            <a:cxnSpLocks/>
          </p:cNvCxnSpPr>
          <p:nvPr userDrawn="1"/>
        </p:nvCxnSpPr>
        <p:spPr>
          <a:xfrm>
            <a:off x="472440" y="1219088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47694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Title">
            <a:extLst>
              <a:ext uri="{FF2B5EF4-FFF2-40B4-BE49-F238E27FC236}">
                <a16:creationId xmlns:a16="http://schemas.microsoft.com/office/drawing/2014/main" id="{F0A670CE-4305-4582-907F-4ADB258C01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Slide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133CDB6-BEDF-0241-A968-FD5D148AC7F4}"/>
              </a:ext>
            </a:extLst>
          </p:cNvPr>
          <p:cNvCxnSpPr>
            <a:cxnSpLocks/>
          </p:cNvCxnSpPr>
          <p:nvPr userDrawn="1"/>
        </p:nvCxnSpPr>
        <p:spPr>
          <a:xfrm>
            <a:off x="472440" y="1219088"/>
            <a:ext cx="1120902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5586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38525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: A">
  <p:cSld name="TITLE SLIDE: 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7"/>
          <p:cNvSpPr txBox="1">
            <a:spLocks noGrp="1"/>
          </p:cNvSpPr>
          <p:nvPr>
            <p:ph type="body" idx="1"/>
          </p:nvPr>
        </p:nvSpPr>
        <p:spPr>
          <a:xfrm>
            <a:off x="394447" y="905996"/>
            <a:ext cx="6615954" cy="1171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body" idx="2"/>
          </p:nvPr>
        </p:nvSpPr>
        <p:spPr>
          <a:xfrm>
            <a:off x="393700" y="2331292"/>
            <a:ext cx="6615954" cy="67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pic>
        <p:nvPicPr>
          <p:cNvPr id="49" name="Google Shape;49;p17"/>
          <p:cNvPicPr preferRelativeResize="0"/>
          <p:nvPr/>
        </p:nvPicPr>
        <p:blipFill rotWithShape="1">
          <a:blip r:embed="rId3">
            <a:alphaModFix/>
          </a:blip>
          <a:srcRect r="1524" b="2685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49889" y="3896010"/>
            <a:ext cx="1876426" cy="1967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57267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Column Text Slide ">
  <p:cSld name="1_Single Column Text Slide 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94447" y="1333999"/>
            <a:ext cx="10959353" cy="419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A9767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A9767"/>
              </a:buClr>
              <a:buSzPts val="1600"/>
              <a:buFont typeface="Montserrat"/>
              <a:buChar char="‒"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A9767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A9767"/>
              </a:buClr>
              <a:buSzPts val="1200"/>
              <a:buFont typeface="Montserrat"/>
              <a:buChar char="‒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2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20672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1_Agenda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94447" y="1779261"/>
            <a:ext cx="10960016" cy="3587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"/>
              <a:buAutoNum type="arabicPeriod"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2"/>
          </p:nvPr>
        </p:nvSpPr>
        <p:spPr>
          <a:xfrm>
            <a:off x="394447" y="608881"/>
            <a:ext cx="10960016" cy="598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69090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: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4D533EE1-A68D-CE42-ACBD-25D2AFA47A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1806748"/>
            <a:ext cx="9158288" cy="117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Divider Title</a:t>
            </a:r>
          </a:p>
        </p:txBody>
      </p:sp>
      <p:cxnSp>
        <p:nvCxnSpPr>
          <p:cNvPr id="3" name="Hairline">
            <a:extLst>
              <a:ext uri="{FF2B5EF4-FFF2-40B4-BE49-F238E27FC236}">
                <a16:creationId xmlns:a16="http://schemas.microsoft.com/office/drawing/2014/main" id="{072CC969-4324-C843-99CB-E4855605F5BA}"/>
              </a:ext>
            </a:extLst>
          </p:cNvPr>
          <p:cNvCxnSpPr>
            <a:cxnSpLocks/>
          </p:cNvCxnSpPr>
          <p:nvPr userDrawn="1"/>
        </p:nvCxnSpPr>
        <p:spPr>
          <a:xfrm>
            <a:off x="454053" y="1364777"/>
            <a:ext cx="1128389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0759D57-489A-854C-8C52-DB1B27DE59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394725-AC06-AA47-8D59-393F65EAD4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2772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: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Hairline">
            <a:extLst>
              <a:ext uri="{FF2B5EF4-FFF2-40B4-BE49-F238E27FC236}">
                <a16:creationId xmlns:a16="http://schemas.microsoft.com/office/drawing/2014/main" id="{21F892BD-7912-4E48-B25B-10E227C2F6C0}"/>
              </a:ext>
            </a:extLst>
          </p:cNvPr>
          <p:cNvCxnSpPr>
            <a:cxnSpLocks/>
          </p:cNvCxnSpPr>
          <p:nvPr userDrawn="1"/>
        </p:nvCxnSpPr>
        <p:spPr>
          <a:xfrm>
            <a:off x="454053" y="1364777"/>
            <a:ext cx="11283895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89C26FE-E43E-C54C-878A-9409EA68DD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C3E300-8004-4F42-B343-04A4030DE0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6" name="Title">
            <a:extLst>
              <a:ext uri="{FF2B5EF4-FFF2-40B4-BE49-F238E27FC236}">
                <a16:creationId xmlns:a16="http://schemas.microsoft.com/office/drawing/2014/main" id="{F8920CAB-BCF4-D945-A2FC-19F7A357D3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1806748"/>
            <a:ext cx="9158288" cy="117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Divider Title</a:t>
            </a:r>
          </a:p>
        </p:txBody>
      </p:sp>
    </p:spTree>
    <p:extLst>
      <p:ext uri="{BB962C8B-B14F-4D97-AF65-F5344CB8AC3E}">
        <p14:creationId xmlns:p14="http://schemas.microsoft.com/office/powerpoint/2010/main" val="1630533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: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17305FA-917E-A645-9F3E-DD31669E73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cxnSp>
        <p:nvCxnSpPr>
          <p:cNvPr id="5" name="Hairline">
            <a:extLst>
              <a:ext uri="{FF2B5EF4-FFF2-40B4-BE49-F238E27FC236}">
                <a16:creationId xmlns:a16="http://schemas.microsoft.com/office/drawing/2014/main" id="{22FFA27B-0614-5340-831B-021C3A9F2F60}"/>
              </a:ext>
            </a:extLst>
          </p:cNvPr>
          <p:cNvCxnSpPr>
            <a:cxnSpLocks/>
          </p:cNvCxnSpPr>
          <p:nvPr userDrawn="1"/>
        </p:nvCxnSpPr>
        <p:spPr>
          <a:xfrm>
            <a:off x="454053" y="1364777"/>
            <a:ext cx="1128389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96F17AA-52BE-D447-8232-ACBE4DF797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6" name="Title">
            <a:extLst>
              <a:ext uri="{FF2B5EF4-FFF2-40B4-BE49-F238E27FC236}">
                <a16:creationId xmlns:a16="http://schemas.microsoft.com/office/drawing/2014/main" id="{FACBF9BA-2453-8040-A530-F3A0000ED50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1806748"/>
            <a:ext cx="9158288" cy="117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Divider Title</a:t>
            </a:r>
          </a:p>
        </p:txBody>
      </p:sp>
    </p:spTree>
    <p:extLst>
      <p:ext uri="{BB962C8B-B14F-4D97-AF65-F5344CB8AC3E}">
        <p14:creationId xmlns:p14="http://schemas.microsoft.com/office/powerpoint/2010/main" val="320096945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: 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Hairline">
            <a:extLst>
              <a:ext uri="{FF2B5EF4-FFF2-40B4-BE49-F238E27FC236}">
                <a16:creationId xmlns:a16="http://schemas.microsoft.com/office/drawing/2014/main" id="{B4C14018-6E38-E447-8E9E-F5A5422779C5}"/>
              </a:ext>
            </a:extLst>
          </p:cNvPr>
          <p:cNvCxnSpPr>
            <a:cxnSpLocks/>
          </p:cNvCxnSpPr>
          <p:nvPr userDrawn="1"/>
        </p:nvCxnSpPr>
        <p:spPr>
          <a:xfrm>
            <a:off x="454053" y="1364777"/>
            <a:ext cx="637413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C4D6F4D1-40F2-3443-960F-E82F1BCD422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3554" y="4029185"/>
            <a:ext cx="1292263" cy="1354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019B97-B976-DA40-B5BC-1E5C1527BA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156" y="4414410"/>
            <a:ext cx="3211058" cy="914778"/>
          </a:xfrm>
          <a:prstGeom prst="rect">
            <a:avLst/>
          </a:prstGeom>
        </p:spPr>
      </p:pic>
      <p:sp>
        <p:nvSpPr>
          <p:cNvPr id="8" name="Title">
            <a:extLst>
              <a:ext uri="{FF2B5EF4-FFF2-40B4-BE49-F238E27FC236}">
                <a16:creationId xmlns:a16="http://schemas.microsoft.com/office/drawing/2014/main" id="{B8227264-8F12-C448-9C66-5698A9A02B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1806748"/>
            <a:ext cx="6433736" cy="22224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Divider Title</a:t>
            </a:r>
          </a:p>
        </p:txBody>
      </p:sp>
    </p:spTree>
    <p:extLst>
      <p:ext uri="{BB962C8B-B14F-4D97-AF65-F5344CB8AC3E}">
        <p14:creationId xmlns:p14="http://schemas.microsoft.com/office/powerpoint/2010/main" val="3382886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107D9E-8433-7D4B-A95F-5AF0B706CF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F23D89-B423-C540-A786-3C29D709B4B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14" name="Title">
            <a:extLst>
              <a:ext uri="{FF2B5EF4-FFF2-40B4-BE49-F238E27FC236}">
                <a16:creationId xmlns:a16="http://schemas.microsoft.com/office/drawing/2014/main" id="{31595B77-EF43-9545-8E7A-C74C72E03B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9694"/>
            <a:ext cx="6615954" cy="16010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Presentation Title</a:t>
            </a:r>
          </a:p>
        </p:txBody>
      </p:sp>
      <p:sp>
        <p:nvSpPr>
          <p:cNvPr id="15" name="Keynote Speaker">
            <a:extLst>
              <a:ext uri="{FF2B5EF4-FFF2-40B4-BE49-F238E27FC236}">
                <a16:creationId xmlns:a16="http://schemas.microsoft.com/office/drawing/2014/main" id="{AC355AA4-E23D-DF47-9137-0F52AA47AA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2720850"/>
            <a:ext cx="6615954" cy="6725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Full Name</a:t>
            </a:r>
            <a:br>
              <a:rPr lang="en-US" dirty="0"/>
            </a:br>
            <a:r>
              <a:rPr lang="en-US" dirty="0"/>
              <a:t>Insert Title / Company</a:t>
            </a:r>
          </a:p>
        </p:txBody>
      </p:sp>
    </p:spTree>
    <p:extLst>
      <p:ext uri="{BB962C8B-B14F-4D97-AF65-F5344CB8AC3E}">
        <p14:creationId xmlns:p14="http://schemas.microsoft.com/office/powerpoint/2010/main" val="36994470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: 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Hairline">
            <a:extLst>
              <a:ext uri="{FF2B5EF4-FFF2-40B4-BE49-F238E27FC236}">
                <a16:creationId xmlns:a16="http://schemas.microsoft.com/office/drawing/2014/main" id="{EE559CB0-C303-EF47-AE42-A93092E2BFE5}"/>
              </a:ext>
            </a:extLst>
          </p:cNvPr>
          <p:cNvCxnSpPr>
            <a:cxnSpLocks/>
          </p:cNvCxnSpPr>
          <p:nvPr userDrawn="1"/>
        </p:nvCxnSpPr>
        <p:spPr>
          <a:xfrm>
            <a:off x="454053" y="1364777"/>
            <a:ext cx="6374130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87152DB-9892-5740-A316-69377A87B49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3554" y="4029185"/>
            <a:ext cx="1292263" cy="1354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7026FD-D01E-5E4E-8F1A-CF32305ADD8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156" y="4414410"/>
            <a:ext cx="3211058" cy="914778"/>
          </a:xfrm>
          <a:prstGeom prst="rect">
            <a:avLst/>
          </a:prstGeom>
        </p:spPr>
      </p:pic>
      <p:sp>
        <p:nvSpPr>
          <p:cNvPr id="6" name="Title">
            <a:extLst>
              <a:ext uri="{FF2B5EF4-FFF2-40B4-BE49-F238E27FC236}">
                <a16:creationId xmlns:a16="http://schemas.microsoft.com/office/drawing/2014/main" id="{AE561765-8551-E44A-8E1C-C02DC69A0B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1806748"/>
            <a:ext cx="6433736" cy="22224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Divider Title</a:t>
            </a:r>
          </a:p>
        </p:txBody>
      </p:sp>
    </p:spTree>
    <p:extLst>
      <p:ext uri="{BB962C8B-B14F-4D97-AF65-F5344CB8AC3E}">
        <p14:creationId xmlns:p14="http://schemas.microsoft.com/office/powerpoint/2010/main" val="264850013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: F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Hairline">
            <a:extLst>
              <a:ext uri="{FF2B5EF4-FFF2-40B4-BE49-F238E27FC236}">
                <a16:creationId xmlns:a16="http://schemas.microsoft.com/office/drawing/2014/main" id="{E40151D6-261D-2743-9C4C-71CD6560BC56}"/>
              </a:ext>
            </a:extLst>
          </p:cNvPr>
          <p:cNvCxnSpPr>
            <a:cxnSpLocks/>
          </p:cNvCxnSpPr>
          <p:nvPr userDrawn="1"/>
        </p:nvCxnSpPr>
        <p:spPr>
          <a:xfrm>
            <a:off x="454053" y="1364777"/>
            <a:ext cx="637413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DC7221C-DBE7-5E49-8169-999BFE1B36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3554" y="4029185"/>
            <a:ext cx="1292263" cy="1354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691AF-6272-4044-9DA8-564A8EC60C7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156" y="4414410"/>
            <a:ext cx="3211058" cy="914778"/>
          </a:xfrm>
          <a:prstGeom prst="rect">
            <a:avLst/>
          </a:prstGeom>
        </p:spPr>
      </p:pic>
      <p:sp>
        <p:nvSpPr>
          <p:cNvPr id="9" name="Title">
            <a:extLst>
              <a:ext uri="{FF2B5EF4-FFF2-40B4-BE49-F238E27FC236}">
                <a16:creationId xmlns:a16="http://schemas.microsoft.com/office/drawing/2014/main" id="{46BE197C-B917-2C49-8D30-89C67DF42A3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1806748"/>
            <a:ext cx="6433736" cy="22224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Divider Title</a:t>
            </a:r>
          </a:p>
        </p:txBody>
      </p:sp>
    </p:spTree>
    <p:extLst>
      <p:ext uri="{BB962C8B-B14F-4D97-AF65-F5344CB8AC3E}">
        <p14:creationId xmlns:p14="http://schemas.microsoft.com/office/powerpoint/2010/main" val="6139705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: 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Hairline">
            <a:extLst>
              <a:ext uri="{FF2B5EF4-FFF2-40B4-BE49-F238E27FC236}">
                <a16:creationId xmlns:a16="http://schemas.microsoft.com/office/drawing/2014/main" id="{6F8A822B-4C92-433C-ADA0-0A7A35817E63}"/>
              </a:ext>
            </a:extLst>
          </p:cNvPr>
          <p:cNvCxnSpPr>
            <a:cxnSpLocks/>
          </p:cNvCxnSpPr>
          <p:nvPr userDrawn="1"/>
        </p:nvCxnSpPr>
        <p:spPr>
          <a:xfrm>
            <a:off x="454053" y="1364777"/>
            <a:ext cx="637413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076E5C65-1BEA-2D46-B588-24BD7FEDF3CA}"/>
              </a:ext>
            </a:extLst>
          </p:cNvPr>
          <p:cNvGrpSpPr/>
          <p:nvPr userDrawn="1"/>
        </p:nvGrpSpPr>
        <p:grpSpPr>
          <a:xfrm>
            <a:off x="8276056" y="1101969"/>
            <a:ext cx="2919576" cy="4405508"/>
            <a:chOff x="8404782" y="1101969"/>
            <a:chExt cx="2919576" cy="440550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536C80C-8CBE-BB4B-BC3C-C04804CFA7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04782" y="1350518"/>
              <a:ext cx="2919576" cy="415695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1DEA5EC-9E18-B146-8145-A6DA25020C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8439" y="1101969"/>
              <a:ext cx="1292263" cy="135479"/>
            </a:xfrm>
            <a:prstGeom prst="rect">
              <a:avLst/>
            </a:prstGeom>
          </p:spPr>
        </p:pic>
      </p:grpSp>
      <p:sp>
        <p:nvSpPr>
          <p:cNvPr id="11" name="Title">
            <a:extLst>
              <a:ext uri="{FF2B5EF4-FFF2-40B4-BE49-F238E27FC236}">
                <a16:creationId xmlns:a16="http://schemas.microsoft.com/office/drawing/2014/main" id="{AEBA4EC4-554A-7C45-B335-D834B8C86B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1806748"/>
            <a:ext cx="6433736" cy="22224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Divider Title</a:t>
            </a:r>
          </a:p>
        </p:txBody>
      </p:sp>
    </p:spTree>
    <p:extLst>
      <p:ext uri="{BB962C8B-B14F-4D97-AF65-F5344CB8AC3E}">
        <p14:creationId xmlns:p14="http://schemas.microsoft.com/office/powerpoint/2010/main" val="34391826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: H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Hairline">
            <a:extLst>
              <a:ext uri="{FF2B5EF4-FFF2-40B4-BE49-F238E27FC236}">
                <a16:creationId xmlns:a16="http://schemas.microsoft.com/office/drawing/2014/main" id="{E1D1CAE2-E270-294C-A3CD-C9CD470D1D21}"/>
              </a:ext>
            </a:extLst>
          </p:cNvPr>
          <p:cNvCxnSpPr>
            <a:cxnSpLocks/>
          </p:cNvCxnSpPr>
          <p:nvPr userDrawn="1"/>
        </p:nvCxnSpPr>
        <p:spPr>
          <a:xfrm>
            <a:off x="454053" y="1364777"/>
            <a:ext cx="637413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64620F74-8C7A-A540-98A7-F0805EBFF025}"/>
              </a:ext>
            </a:extLst>
          </p:cNvPr>
          <p:cNvGrpSpPr/>
          <p:nvPr userDrawn="1"/>
        </p:nvGrpSpPr>
        <p:grpSpPr>
          <a:xfrm>
            <a:off x="8276056" y="1101969"/>
            <a:ext cx="2919576" cy="4405508"/>
            <a:chOff x="8404782" y="1101969"/>
            <a:chExt cx="2919576" cy="440550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B5158BB-4ABE-2849-A6F5-1F45D82361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04782" y="1350518"/>
              <a:ext cx="2919576" cy="415695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0557822-1AD3-6749-92F3-E313DB329D7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8439" y="1101969"/>
              <a:ext cx="1292263" cy="135479"/>
            </a:xfrm>
            <a:prstGeom prst="rect">
              <a:avLst/>
            </a:prstGeom>
          </p:spPr>
        </p:pic>
      </p:grpSp>
      <p:sp>
        <p:nvSpPr>
          <p:cNvPr id="10" name="Title">
            <a:extLst>
              <a:ext uri="{FF2B5EF4-FFF2-40B4-BE49-F238E27FC236}">
                <a16:creationId xmlns:a16="http://schemas.microsoft.com/office/drawing/2014/main" id="{60DCDD4F-A4E4-3749-A6CA-79741E0BA61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1806748"/>
            <a:ext cx="6433736" cy="22224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Divider Title</a:t>
            </a:r>
          </a:p>
        </p:txBody>
      </p:sp>
    </p:spTree>
    <p:extLst>
      <p:ext uri="{BB962C8B-B14F-4D97-AF65-F5344CB8AC3E}">
        <p14:creationId xmlns:p14="http://schemas.microsoft.com/office/powerpoint/2010/main" val="139261002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: 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Hairline">
            <a:extLst>
              <a:ext uri="{FF2B5EF4-FFF2-40B4-BE49-F238E27FC236}">
                <a16:creationId xmlns:a16="http://schemas.microsoft.com/office/drawing/2014/main" id="{A01FDF1E-9D15-794B-A4EA-B13883537BAB}"/>
              </a:ext>
            </a:extLst>
          </p:cNvPr>
          <p:cNvCxnSpPr>
            <a:cxnSpLocks/>
          </p:cNvCxnSpPr>
          <p:nvPr userDrawn="1"/>
        </p:nvCxnSpPr>
        <p:spPr>
          <a:xfrm>
            <a:off x="454053" y="1364777"/>
            <a:ext cx="6374130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DCE6411B-B603-3647-975C-7B0E85987174}"/>
              </a:ext>
            </a:extLst>
          </p:cNvPr>
          <p:cNvGrpSpPr/>
          <p:nvPr userDrawn="1"/>
        </p:nvGrpSpPr>
        <p:grpSpPr>
          <a:xfrm>
            <a:off x="8276056" y="1101969"/>
            <a:ext cx="2919576" cy="4405508"/>
            <a:chOff x="8404782" y="1101969"/>
            <a:chExt cx="2919576" cy="440550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6FD9348-28BE-8C4D-8D09-EED8AAFE52D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04782" y="1350518"/>
              <a:ext cx="2919576" cy="415695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0A0CC1D-06CA-B54A-BA0B-5E6A3657409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8439" y="1101969"/>
              <a:ext cx="1292263" cy="135479"/>
            </a:xfrm>
            <a:prstGeom prst="rect">
              <a:avLst/>
            </a:prstGeom>
          </p:spPr>
        </p:pic>
      </p:grpSp>
      <p:sp>
        <p:nvSpPr>
          <p:cNvPr id="9" name="Title">
            <a:extLst>
              <a:ext uri="{FF2B5EF4-FFF2-40B4-BE49-F238E27FC236}">
                <a16:creationId xmlns:a16="http://schemas.microsoft.com/office/drawing/2014/main" id="{FEF9C9FE-7D37-7546-853F-A7AAC3ACB5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1806748"/>
            <a:ext cx="6433736" cy="22224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Divider Title</a:t>
            </a:r>
          </a:p>
        </p:txBody>
      </p:sp>
    </p:spTree>
    <p:extLst>
      <p:ext uri="{BB962C8B-B14F-4D97-AF65-F5344CB8AC3E}">
        <p14:creationId xmlns:p14="http://schemas.microsoft.com/office/powerpoint/2010/main" val="32916367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LIDE: 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llout">
            <a:extLst>
              <a:ext uri="{FF2B5EF4-FFF2-40B4-BE49-F238E27FC236}">
                <a16:creationId xmlns:a16="http://schemas.microsoft.com/office/drawing/2014/main" id="{64A0FE7A-BAC1-D14C-A62E-7010287F71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29648" y="1524360"/>
            <a:ext cx="4088262" cy="3809277"/>
          </a:xfrm>
          <a:prstGeom prst="rect">
            <a:avLst/>
          </a:prstGeom>
        </p:spPr>
        <p:txBody>
          <a:bodyPr anchor="ctr" anchorCtr="0"/>
          <a:lstStyle>
            <a:lvl1pPr algn="l">
              <a:lnSpc>
                <a:spcPct val="100000"/>
              </a:lnSpc>
              <a:defRPr sz="32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“Insert impact quote or statement”</a:t>
            </a:r>
          </a:p>
        </p:txBody>
      </p:sp>
      <p:pic>
        <p:nvPicPr>
          <p:cNvPr id="11" name="Alteryx Logo" descr="Icon&#10;&#10;Description automatically generated with medium confidence">
            <a:extLst>
              <a:ext uri="{FF2B5EF4-FFF2-40B4-BE49-F238E27FC236}">
                <a16:creationId xmlns:a16="http://schemas.microsoft.com/office/drawing/2014/main" id="{16CC7EBF-89EC-744A-A0D2-DBF37649ED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75" y="6069726"/>
            <a:ext cx="1107728" cy="3385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DE36D7-C0B2-3648-8F6A-9864DB4A19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691" y="1350518"/>
            <a:ext cx="2919576" cy="41569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07A895-23AE-6C44-A04E-BBADC7D615A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348" y="1101969"/>
            <a:ext cx="1292263" cy="13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60696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LIDE: 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llout">
            <a:extLst>
              <a:ext uri="{FF2B5EF4-FFF2-40B4-BE49-F238E27FC236}">
                <a16:creationId xmlns:a16="http://schemas.microsoft.com/office/drawing/2014/main" id="{A6870485-49FC-F642-89CE-42F14834DC4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29648" y="1524360"/>
            <a:ext cx="4088262" cy="3809277"/>
          </a:xfrm>
          <a:prstGeom prst="rect">
            <a:avLst/>
          </a:prstGeom>
        </p:spPr>
        <p:txBody>
          <a:bodyPr anchor="ctr" anchorCtr="0"/>
          <a:lstStyle>
            <a:lvl1pPr algn="l">
              <a:lnSpc>
                <a:spcPct val="100000"/>
              </a:lnSpc>
              <a:defRPr sz="3200" b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“Insert impact quote or statement”</a:t>
            </a:r>
          </a:p>
        </p:txBody>
      </p:sp>
      <p:pic>
        <p:nvPicPr>
          <p:cNvPr id="11" name="Alteryx Logo" descr="Icon&#10;&#10;Description automatically generated with medium confidence">
            <a:extLst>
              <a:ext uri="{FF2B5EF4-FFF2-40B4-BE49-F238E27FC236}">
                <a16:creationId xmlns:a16="http://schemas.microsoft.com/office/drawing/2014/main" id="{06423BDF-09D6-274A-8BB8-44BD0AC4CBC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75" y="6069726"/>
            <a:ext cx="1107728" cy="3385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53F8A7-A43D-6344-98F2-0CA2BF3E7D6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691" y="1350518"/>
            <a:ext cx="2919576" cy="41569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0CE22E-44C1-004A-91E5-F88559FEA71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348" y="1101969"/>
            <a:ext cx="1292263" cy="13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62991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LIDE: 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llout">
            <a:extLst>
              <a:ext uri="{FF2B5EF4-FFF2-40B4-BE49-F238E27FC236}">
                <a16:creationId xmlns:a16="http://schemas.microsoft.com/office/drawing/2014/main" id="{8E897C99-F69A-9144-8BD6-E99B619302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29648" y="1524360"/>
            <a:ext cx="4088262" cy="3809277"/>
          </a:xfrm>
          <a:prstGeom prst="rect">
            <a:avLst/>
          </a:prstGeom>
        </p:spPr>
        <p:txBody>
          <a:bodyPr anchor="ctr" anchorCtr="0"/>
          <a:lstStyle>
            <a:lvl1pPr algn="l">
              <a:lnSpc>
                <a:spcPct val="100000"/>
              </a:lnSpc>
              <a:defRPr sz="3200" b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“Insert impact quote or statement”</a:t>
            </a:r>
          </a:p>
        </p:txBody>
      </p:sp>
      <p:pic>
        <p:nvPicPr>
          <p:cNvPr id="10" name="Alteryx Logo" descr="Icon&#10;&#10;Description automatically generated with medium confidence">
            <a:extLst>
              <a:ext uri="{FF2B5EF4-FFF2-40B4-BE49-F238E27FC236}">
                <a16:creationId xmlns:a16="http://schemas.microsoft.com/office/drawing/2014/main" id="{24F897CF-D593-1A4B-8C2B-2DFFC787DE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75" y="6069726"/>
            <a:ext cx="1107728" cy="3385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BADD33-C6F7-CB45-9D2F-F48B69EF04F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691" y="1350518"/>
            <a:ext cx="2919576" cy="41569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24FD5B-6266-634B-A270-0D83DB3BA81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348" y="1101969"/>
            <a:ext cx="1292263" cy="13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055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LIDE: 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llout">
            <a:extLst>
              <a:ext uri="{FF2B5EF4-FFF2-40B4-BE49-F238E27FC236}">
                <a16:creationId xmlns:a16="http://schemas.microsoft.com/office/drawing/2014/main" id="{213D09D1-B74D-D547-9AB2-D69F1A8D05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6408" y="1444859"/>
            <a:ext cx="10199185" cy="3968282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“Insert impact quote or statement”</a:t>
            </a:r>
          </a:p>
        </p:txBody>
      </p:sp>
    </p:spTree>
    <p:extLst>
      <p:ext uri="{BB962C8B-B14F-4D97-AF65-F5344CB8AC3E}">
        <p14:creationId xmlns:p14="http://schemas.microsoft.com/office/powerpoint/2010/main" val="24622818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LIDE: 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llout">
            <a:extLst>
              <a:ext uri="{FF2B5EF4-FFF2-40B4-BE49-F238E27FC236}">
                <a16:creationId xmlns:a16="http://schemas.microsoft.com/office/drawing/2014/main" id="{71B0A6AE-0743-DA4D-A1EA-3953243ED8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6408" y="1444859"/>
            <a:ext cx="10199185" cy="3968282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“Insert impact quote or statement”</a:t>
            </a:r>
          </a:p>
        </p:txBody>
      </p:sp>
    </p:spTree>
    <p:extLst>
      <p:ext uri="{BB962C8B-B14F-4D97-AF65-F5344CB8AC3E}">
        <p14:creationId xmlns:p14="http://schemas.microsoft.com/office/powerpoint/2010/main" val="3985659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72894DE7-C5DD-4663-B331-9A8890C14C2B}"/>
              </a:ext>
            </a:extLst>
          </p:cNvPr>
          <p:cNvSpPr/>
          <p:nvPr userDrawn="1"/>
        </p:nvSpPr>
        <p:spPr>
          <a:xfrm>
            <a:off x="0" y="-3698"/>
            <a:ext cx="7330440" cy="5566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7E8F61-796E-0F43-ADDB-75AB4A1F83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9E169D-497D-2546-9B87-33CE0CE263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12" name="Title">
            <a:extLst>
              <a:ext uri="{FF2B5EF4-FFF2-40B4-BE49-F238E27FC236}">
                <a16:creationId xmlns:a16="http://schemas.microsoft.com/office/drawing/2014/main" id="{F2BB3A53-BD59-ED41-9EA1-8A34180BF6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9694"/>
            <a:ext cx="6615954" cy="16010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Presentation Title</a:t>
            </a:r>
          </a:p>
        </p:txBody>
      </p:sp>
      <p:sp>
        <p:nvSpPr>
          <p:cNvPr id="13" name="Keynote Speaker">
            <a:extLst>
              <a:ext uri="{FF2B5EF4-FFF2-40B4-BE49-F238E27FC236}">
                <a16:creationId xmlns:a16="http://schemas.microsoft.com/office/drawing/2014/main" id="{E30552A1-06EC-5946-907D-FB9E8A10E3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2720850"/>
            <a:ext cx="6615954" cy="6725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Full Name</a:t>
            </a:r>
            <a:br>
              <a:rPr lang="en-US" dirty="0"/>
            </a:br>
            <a:r>
              <a:rPr lang="en-US" dirty="0"/>
              <a:t>Insert Title / Company</a:t>
            </a:r>
          </a:p>
        </p:txBody>
      </p:sp>
    </p:spTree>
    <p:extLst>
      <p:ext uri="{BB962C8B-B14F-4D97-AF65-F5344CB8AC3E}">
        <p14:creationId xmlns:p14="http://schemas.microsoft.com/office/powerpoint/2010/main" val="203537486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LIDE: F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llout">
            <a:extLst>
              <a:ext uri="{FF2B5EF4-FFF2-40B4-BE49-F238E27FC236}">
                <a16:creationId xmlns:a16="http://schemas.microsoft.com/office/drawing/2014/main" id="{4D210C90-DB4E-1A4C-B4CA-CD16E8060C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6408" y="1444859"/>
            <a:ext cx="10199185" cy="3968282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“Insert impact quote or statement”</a:t>
            </a:r>
          </a:p>
        </p:txBody>
      </p:sp>
    </p:spTree>
    <p:extLst>
      <p:ext uri="{BB962C8B-B14F-4D97-AF65-F5344CB8AC3E}">
        <p14:creationId xmlns:p14="http://schemas.microsoft.com/office/powerpoint/2010/main" val="122875156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LIDE: G">
    <p:bg>
      <p:bgPr>
        <a:solidFill>
          <a:srgbClr val="FF9E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5F24D4-73F2-5D43-AD35-15D36DCEC8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6" name="Callout">
            <a:extLst>
              <a:ext uri="{FF2B5EF4-FFF2-40B4-BE49-F238E27FC236}">
                <a16:creationId xmlns:a16="http://schemas.microsoft.com/office/drawing/2014/main" id="{3FDE2193-A690-5D48-8079-D2A4E5008C5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0451" y="1444859"/>
            <a:ext cx="11222182" cy="3968282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“Insert impact quote or statement”</a:t>
            </a:r>
          </a:p>
        </p:txBody>
      </p:sp>
    </p:spTree>
    <p:extLst>
      <p:ext uri="{BB962C8B-B14F-4D97-AF65-F5344CB8AC3E}">
        <p14:creationId xmlns:p14="http://schemas.microsoft.com/office/powerpoint/2010/main" val="246057267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LIDE: H">
    <p:bg>
      <p:bgPr>
        <a:solidFill>
          <a:srgbClr val="0082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9F3B35-5FE1-C144-90E8-C88485A9A2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4" name="Callout">
            <a:extLst>
              <a:ext uri="{FF2B5EF4-FFF2-40B4-BE49-F238E27FC236}">
                <a16:creationId xmlns:a16="http://schemas.microsoft.com/office/drawing/2014/main" id="{98C77020-4436-D54A-8749-91D1CFBC11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0451" y="1444859"/>
            <a:ext cx="11222182" cy="3968282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“Insert impact quote or statement”</a:t>
            </a:r>
          </a:p>
        </p:txBody>
      </p:sp>
    </p:spTree>
    <p:extLst>
      <p:ext uri="{BB962C8B-B14F-4D97-AF65-F5344CB8AC3E}">
        <p14:creationId xmlns:p14="http://schemas.microsoft.com/office/powerpoint/2010/main" val="27767105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LIDE: I">
    <p:bg>
      <p:bgPr>
        <a:solidFill>
          <a:srgbClr val="00C0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027A6E-161C-9145-8C39-AB028E9312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4" name="Callout">
            <a:extLst>
              <a:ext uri="{FF2B5EF4-FFF2-40B4-BE49-F238E27FC236}">
                <a16:creationId xmlns:a16="http://schemas.microsoft.com/office/drawing/2014/main" id="{6737F6D3-02FE-CC44-86ED-14BE1559288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0451" y="1444859"/>
            <a:ext cx="11222182" cy="3968282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“Insert impact quote or statement”</a:t>
            </a:r>
          </a:p>
        </p:txBody>
      </p:sp>
    </p:spTree>
    <p:extLst>
      <p:ext uri="{BB962C8B-B14F-4D97-AF65-F5344CB8AC3E}">
        <p14:creationId xmlns:p14="http://schemas.microsoft.com/office/powerpoint/2010/main" val="228877375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22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72894DE7-C5DD-4663-B331-9A8890C14C2B}"/>
              </a:ext>
            </a:extLst>
          </p:cNvPr>
          <p:cNvSpPr/>
          <p:nvPr userDrawn="1"/>
        </p:nvSpPr>
        <p:spPr>
          <a:xfrm>
            <a:off x="0" y="0"/>
            <a:ext cx="7330440" cy="556629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B90C1-17F6-4E40-89EC-97494F0BFD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84B16C-4F87-9643-A81D-6DEEA287711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13" name="Title">
            <a:extLst>
              <a:ext uri="{FF2B5EF4-FFF2-40B4-BE49-F238E27FC236}">
                <a16:creationId xmlns:a16="http://schemas.microsoft.com/office/drawing/2014/main" id="{66AACABA-3D47-C941-A4B3-A7E09A91D4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9694"/>
            <a:ext cx="6615954" cy="16010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Presentation Title</a:t>
            </a:r>
          </a:p>
        </p:txBody>
      </p:sp>
      <p:sp>
        <p:nvSpPr>
          <p:cNvPr id="14" name="Keynote Speaker">
            <a:extLst>
              <a:ext uri="{FF2B5EF4-FFF2-40B4-BE49-F238E27FC236}">
                <a16:creationId xmlns:a16="http://schemas.microsoft.com/office/drawing/2014/main" id="{57711B8D-1BF9-F24F-80B6-7351418FE3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2720850"/>
            <a:ext cx="6615954" cy="6725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Full Name</a:t>
            </a:r>
            <a:br>
              <a:rPr lang="en-US" dirty="0"/>
            </a:br>
            <a:r>
              <a:rPr lang="en-US" dirty="0"/>
              <a:t>Insert Title / Company</a:t>
            </a:r>
          </a:p>
        </p:txBody>
      </p:sp>
    </p:spTree>
    <p:extLst>
      <p:ext uri="{BB962C8B-B14F-4D97-AF65-F5344CB8AC3E}">
        <p14:creationId xmlns:p14="http://schemas.microsoft.com/office/powerpoint/2010/main" val="1027179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F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72894DE7-C5DD-4663-B331-9A8890C14C2B}"/>
              </a:ext>
            </a:extLst>
          </p:cNvPr>
          <p:cNvSpPr/>
          <p:nvPr userDrawn="1"/>
        </p:nvSpPr>
        <p:spPr>
          <a:xfrm>
            <a:off x="0" y="-3698"/>
            <a:ext cx="7330440" cy="55662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4BEC82-532D-5140-8B7B-C65DB12A01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FCFFC26-2790-FF4E-9621-4D94BFD86F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13" name="Title">
            <a:extLst>
              <a:ext uri="{FF2B5EF4-FFF2-40B4-BE49-F238E27FC236}">
                <a16:creationId xmlns:a16="http://schemas.microsoft.com/office/drawing/2014/main" id="{66627C05-3C8C-7148-B375-B6A6548AEC2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9694"/>
            <a:ext cx="6615954" cy="16010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Presentation Title</a:t>
            </a:r>
          </a:p>
        </p:txBody>
      </p:sp>
      <p:sp>
        <p:nvSpPr>
          <p:cNvPr id="14" name="Keynote Speaker">
            <a:extLst>
              <a:ext uri="{FF2B5EF4-FFF2-40B4-BE49-F238E27FC236}">
                <a16:creationId xmlns:a16="http://schemas.microsoft.com/office/drawing/2014/main" id="{B543B2C9-D00F-7644-BE2E-6672B82995B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2720850"/>
            <a:ext cx="6615954" cy="6725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Full Name</a:t>
            </a:r>
            <a:br>
              <a:rPr lang="en-US" dirty="0"/>
            </a:br>
            <a:r>
              <a:rPr lang="en-US" dirty="0"/>
              <a:t>Insert Title / Company</a:t>
            </a:r>
          </a:p>
        </p:txBody>
      </p:sp>
    </p:spTree>
    <p:extLst>
      <p:ext uri="{BB962C8B-B14F-4D97-AF65-F5344CB8AC3E}">
        <p14:creationId xmlns:p14="http://schemas.microsoft.com/office/powerpoint/2010/main" val="3963389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F7C4220-5929-CA4F-A449-A03CBBEA50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FD5974-4BB4-7844-AECD-73E59533E6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12" name="Title">
            <a:extLst>
              <a:ext uri="{FF2B5EF4-FFF2-40B4-BE49-F238E27FC236}">
                <a16:creationId xmlns:a16="http://schemas.microsoft.com/office/drawing/2014/main" id="{FD31AE38-7488-E74A-B264-C64AAEB157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9694"/>
            <a:ext cx="6615954" cy="16010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Presentation Title</a:t>
            </a:r>
          </a:p>
        </p:txBody>
      </p:sp>
      <p:sp>
        <p:nvSpPr>
          <p:cNvPr id="13" name="Keynote Speaker">
            <a:extLst>
              <a:ext uri="{FF2B5EF4-FFF2-40B4-BE49-F238E27FC236}">
                <a16:creationId xmlns:a16="http://schemas.microsoft.com/office/drawing/2014/main" id="{6E5143A7-C855-8E40-9D36-37C36E34D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2720850"/>
            <a:ext cx="6615954" cy="6725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Full Name</a:t>
            </a:r>
            <a:br>
              <a:rPr lang="en-US" dirty="0"/>
            </a:br>
            <a:r>
              <a:rPr lang="en-US" dirty="0"/>
              <a:t>Insert Title / Company</a:t>
            </a:r>
          </a:p>
        </p:txBody>
      </p:sp>
    </p:spTree>
    <p:extLst>
      <p:ext uri="{BB962C8B-B14F-4D97-AF65-F5344CB8AC3E}">
        <p14:creationId xmlns:p14="http://schemas.microsoft.com/office/powerpoint/2010/main" val="969699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H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3893CF3-9783-0341-939C-C9097E8779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A16EAE-0F7A-9640-BF25-791FA3F35B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12" name="Title">
            <a:extLst>
              <a:ext uri="{FF2B5EF4-FFF2-40B4-BE49-F238E27FC236}">
                <a16:creationId xmlns:a16="http://schemas.microsoft.com/office/drawing/2014/main" id="{67E26091-023D-5F4C-9A04-093B89FD307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9694"/>
            <a:ext cx="6615954" cy="16010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Presentation Title</a:t>
            </a:r>
          </a:p>
        </p:txBody>
      </p:sp>
      <p:sp>
        <p:nvSpPr>
          <p:cNvPr id="13" name="Keynote Speaker">
            <a:extLst>
              <a:ext uri="{FF2B5EF4-FFF2-40B4-BE49-F238E27FC236}">
                <a16:creationId xmlns:a16="http://schemas.microsoft.com/office/drawing/2014/main" id="{C0195A10-782B-374B-8234-287BED6CA0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2720850"/>
            <a:ext cx="6615954" cy="6725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Full Name</a:t>
            </a:r>
            <a:br>
              <a:rPr lang="en-US" dirty="0"/>
            </a:br>
            <a:r>
              <a:rPr lang="en-US" dirty="0"/>
              <a:t>Insert Title / Company</a:t>
            </a:r>
          </a:p>
        </p:txBody>
      </p:sp>
    </p:spTree>
    <p:extLst>
      <p:ext uri="{BB962C8B-B14F-4D97-AF65-F5344CB8AC3E}">
        <p14:creationId xmlns:p14="http://schemas.microsoft.com/office/powerpoint/2010/main" val="3073070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: I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5BF26F-B7B2-FC4F-89F1-154B88A7D5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4" b="2686"/>
          <a:stretch/>
        </p:blipFill>
        <p:spPr>
          <a:xfrm>
            <a:off x="4698701" y="3057139"/>
            <a:ext cx="7493299" cy="3800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257CDD-3C9B-E343-BEC9-BC0E98C240E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889" y="3896010"/>
            <a:ext cx="1876426" cy="196722"/>
          </a:xfrm>
          <a:prstGeom prst="rect">
            <a:avLst/>
          </a:prstGeom>
        </p:spPr>
      </p:pic>
      <p:sp>
        <p:nvSpPr>
          <p:cNvPr id="12" name="Title">
            <a:extLst>
              <a:ext uri="{FF2B5EF4-FFF2-40B4-BE49-F238E27FC236}">
                <a16:creationId xmlns:a16="http://schemas.microsoft.com/office/drawing/2014/main" id="{9967CAD4-0F66-6540-9E5B-3F451FBF4A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447" y="909694"/>
            <a:ext cx="6615954" cy="16010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None/>
              <a:defRPr sz="5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Presentation Title</a:t>
            </a:r>
          </a:p>
        </p:txBody>
      </p:sp>
      <p:sp>
        <p:nvSpPr>
          <p:cNvPr id="13" name="Keynote Speaker">
            <a:extLst>
              <a:ext uri="{FF2B5EF4-FFF2-40B4-BE49-F238E27FC236}">
                <a16:creationId xmlns:a16="http://schemas.microsoft.com/office/drawing/2014/main" id="{8A83B633-300C-C145-92CD-6CF86277B51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2720850"/>
            <a:ext cx="6615954" cy="6725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Full Name</a:t>
            </a:r>
            <a:br>
              <a:rPr lang="en-US" dirty="0"/>
            </a:br>
            <a:r>
              <a:rPr lang="en-US" dirty="0"/>
              <a:t>Insert Title / Company</a:t>
            </a:r>
          </a:p>
        </p:txBody>
      </p:sp>
    </p:spTree>
    <p:extLst>
      <p:ext uri="{BB962C8B-B14F-4D97-AF65-F5344CB8AC3E}">
        <p14:creationId xmlns:p14="http://schemas.microsoft.com/office/powerpoint/2010/main" val="29751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image" Target="../media/image12.pn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image" Target="../media/image11.png"/><Relationship Id="rId2" Type="http://schemas.openxmlformats.org/officeDocument/2006/relationships/slideLayout" Target="../slideLayouts/slideLayout12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30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spire Logo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C72F1E1-988A-6041-9F3B-BCCBAA03FA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806"/>
          <a:stretch/>
        </p:blipFill>
        <p:spPr>
          <a:xfrm>
            <a:off x="10221685" y="5994105"/>
            <a:ext cx="1489839" cy="448527"/>
          </a:xfrm>
          <a:prstGeom prst="rect">
            <a:avLst/>
          </a:prstGeom>
        </p:spPr>
      </p:pic>
      <p:pic>
        <p:nvPicPr>
          <p:cNvPr id="3" name="Alteryx Logo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EC5E3F2-427E-2C49-90EB-ECC4D0F79E9A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75" y="6069728"/>
            <a:ext cx="1107724" cy="3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56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3" r:id="rId3"/>
    <p:sldLayoutId id="2147483659" r:id="rId4"/>
    <p:sldLayoutId id="2147483657" r:id="rId5"/>
    <p:sldLayoutId id="2147483658" r:id="rId6"/>
    <p:sldLayoutId id="2147483697" r:id="rId7"/>
    <p:sldLayoutId id="2147483698" r:id="rId8"/>
    <p:sldLayoutId id="2147483699" r:id="rId9"/>
    <p:sldLayoutId id="2147483709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spire Logo" descr="Logo&#10;&#10;Description automatically generated">
            <a:extLst>
              <a:ext uri="{FF2B5EF4-FFF2-40B4-BE49-F238E27FC236}">
                <a16:creationId xmlns:a16="http://schemas.microsoft.com/office/drawing/2014/main" id="{45EF995B-EA5F-4BF2-9526-56C4072CE0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7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91"/>
          <a:stretch/>
        </p:blipFill>
        <p:spPr>
          <a:xfrm>
            <a:off x="10221685" y="5994890"/>
            <a:ext cx="1487862" cy="448887"/>
          </a:xfrm>
          <a:prstGeom prst="rect">
            <a:avLst/>
          </a:prstGeom>
        </p:spPr>
      </p:pic>
      <p:pic>
        <p:nvPicPr>
          <p:cNvPr id="7" name="Alteryx Logo" descr="Icon&#10;&#10;Description automatically generated with medium confidence">
            <a:extLst>
              <a:ext uri="{FF2B5EF4-FFF2-40B4-BE49-F238E27FC236}">
                <a16:creationId xmlns:a16="http://schemas.microsoft.com/office/drawing/2014/main" id="{5B44A358-CFCD-4DA7-986A-F96F4AEE897D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75" y="6069726"/>
            <a:ext cx="1107728" cy="33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921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06" r:id="rId2"/>
    <p:sldLayoutId id="2147483715" r:id="rId3"/>
    <p:sldLayoutId id="2147483695" r:id="rId4"/>
    <p:sldLayoutId id="2147483696" r:id="rId5"/>
    <p:sldLayoutId id="2147483711" r:id="rId6"/>
    <p:sldLayoutId id="2147483692" r:id="rId7"/>
    <p:sldLayoutId id="2147483693" r:id="rId8"/>
    <p:sldLayoutId id="2147483682" r:id="rId9"/>
    <p:sldLayoutId id="2147483705" r:id="rId10"/>
    <p:sldLayoutId id="2147483707" r:id="rId11"/>
    <p:sldLayoutId id="2147483710" r:id="rId12"/>
    <p:sldLayoutId id="2147483712" r:id="rId13"/>
    <p:sldLayoutId id="2147483713" r:id="rId14"/>
    <p:sldLayoutId id="2147483714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6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lteryx Logo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133AA23-4F3E-42F5-BBA4-D96F64C6E4CF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75" y="6069728"/>
            <a:ext cx="1107724" cy="338588"/>
          </a:xfrm>
          <a:prstGeom prst="rect">
            <a:avLst/>
          </a:prstGeom>
        </p:spPr>
      </p:pic>
      <p:pic>
        <p:nvPicPr>
          <p:cNvPr id="5" name="Inspire Logo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8AE0CB9-B3BA-8B4E-B5DC-CD3ABDA481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806"/>
          <a:stretch/>
        </p:blipFill>
        <p:spPr>
          <a:xfrm>
            <a:off x="10221685" y="5994105"/>
            <a:ext cx="1489839" cy="4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758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00" r:id="rId2"/>
    <p:sldLayoutId id="2147483701" r:id="rId3"/>
    <p:sldLayoutId id="2147483673" r:id="rId4"/>
    <p:sldLayoutId id="2147483674" r:id="rId5"/>
    <p:sldLayoutId id="2147483675" r:id="rId6"/>
    <p:sldLayoutId id="2147483677" r:id="rId7"/>
    <p:sldLayoutId id="2147483678" r:id="rId8"/>
    <p:sldLayoutId id="2147483679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lteryx Logo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EA1693A-69DF-403E-8C0A-2254220EED26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75" y="6069728"/>
            <a:ext cx="1107724" cy="338588"/>
          </a:xfrm>
          <a:prstGeom prst="rect">
            <a:avLst/>
          </a:prstGeom>
        </p:spPr>
      </p:pic>
      <p:pic>
        <p:nvPicPr>
          <p:cNvPr id="5" name="Inspire Logo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EB59E6-3AED-5146-9480-1DB65155E0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806"/>
          <a:stretch/>
        </p:blipFill>
        <p:spPr>
          <a:xfrm>
            <a:off x="10221685" y="5994105"/>
            <a:ext cx="1489839" cy="4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04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63" r:id="rId4"/>
    <p:sldLayoutId id="2147483664" r:id="rId5"/>
    <p:sldLayoutId id="2147483665" r:id="rId6"/>
    <p:sldLayoutId id="2147483702" r:id="rId7"/>
    <p:sldLayoutId id="2147483704" r:id="rId8"/>
    <p:sldLayoutId id="2147483703" r:id="rId9"/>
    <p:sldLayoutId id="214748370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"/>
          <p:cNvSpPr txBox="1"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Gaining insight from PDFs using Intelligence Suite</a:t>
            </a:r>
            <a:endParaRPr/>
          </a:p>
        </p:txBody>
      </p:sp>
      <p:sp>
        <p:nvSpPr>
          <p:cNvPr id="227" name="Google Shape;227;p2"/>
          <p:cNvSpPr txBox="1">
            <a:spLocks noGrp="1"/>
          </p:cNvSpPr>
          <p:nvPr>
            <p:ph type="body" sz="quarter" idx="11"/>
          </p:nvPr>
        </p:nvSpPr>
        <p:spPr>
          <a:xfrm>
            <a:off x="393700" y="3442368"/>
            <a:ext cx="6615954" cy="67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 dirty="0"/>
              <a:t>Chris Goodman - PwC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"/>
          <p:cNvSpPr txBox="1">
            <a:spLocks noGrp="1"/>
          </p:cNvSpPr>
          <p:nvPr>
            <p:ph type="body" sz="quarter" idx="29"/>
          </p:nvPr>
        </p:nvSpPr>
        <p:spPr>
          <a:xfrm>
            <a:off x="394447" y="1779261"/>
            <a:ext cx="5539213" cy="3744742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Do you have an idea for an analytic project but the data is stuck in a PDF document?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dirty="0"/>
              <a:t>In this session we will show you business applications </a:t>
            </a:r>
            <a:r>
              <a:rPr lang="en-US"/>
              <a:t>of extracting </a:t>
            </a:r>
            <a:r>
              <a:rPr lang="en-US" dirty="0"/>
              <a:t>information from a variety of PDF documents (invoices, financial statements, text documents) and use this in combination with text mining tools in Intelligence Suite to extract information for use in your analytic process.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303B25-F400-8AAD-0F89-C5A768200D2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Session Outline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5410E0-7842-46F2-9A55-03D5390F2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381" y="3360871"/>
            <a:ext cx="2057400" cy="1866900"/>
          </a:xfrm>
          <a:prstGeom prst="rect">
            <a:avLst/>
          </a:prstGeom>
        </p:spPr>
      </p:pic>
      <p:sp>
        <p:nvSpPr>
          <p:cNvPr id="246" name="Google Shape;246;g11900d467b0_0_0"/>
          <p:cNvSpPr txBox="1">
            <a:spLocks noGrp="1"/>
          </p:cNvSpPr>
          <p:nvPr>
            <p:ph type="body" sz="quarter" idx="27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</a:pPr>
            <a:r>
              <a:rPr lang="en-US"/>
              <a:t>What are the Intelligence Suite tools we will be covering</a:t>
            </a:r>
            <a:endParaRPr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C238738-B544-E594-8CE7-3BF328AFDB27}"/>
              </a:ext>
            </a:extLst>
          </p:cNvPr>
          <p:cNvGrpSpPr/>
          <p:nvPr/>
        </p:nvGrpSpPr>
        <p:grpSpPr>
          <a:xfrm>
            <a:off x="1074672" y="1968808"/>
            <a:ext cx="9833834" cy="3319565"/>
            <a:chOff x="394447" y="1446701"/>
            <a:chExt cx="11518300" cy="3888182"/>
          </a:xfrm>
        </p:grpSpPr>
        <p:sp>
          <p:nvSpPr>
            <p:cNvPr id="24" name="Google Shape;245;g11900d467b0_0_0">
              <a:extLst>
                <a:ext uri="{FF2B5EF4-FFF2-40B4-BE49-F238E27FC236}">
                  <a16:creationId xmlns:a16="http://schemas.microsoft.com/office/drawing/2014/main" id="{8035B6B6-BDD0-1DE2-A4F3-4816AA15AB53}"/>
                </a:ext>
              </a:extLst>
            </p:cNvPr>
            <p:cNvSpPr txBox="1">
              <a:spLocks/>
            </p:cNvSpPr>
            <p:nvPr/>
          </p:nvSpPr>
          <p:spPr>
            <a:xfrm>
              <a:off x="394447" y="2569315"/>
              <a:ext cx="2120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2000" b="1" dirty="0"/>
                <a:t>Image Input</a:t>
              </a:r>
            </a:p>
            <a:p>
              <a:pPr marL="0" indent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ts val="2000"/>
                <a:buFont typeface="Arial"/>
                <a:buNone/>
              </a:pPr>
              <a:endParaRPr lang="en-US" sz="2000" dirty="0"/>
            </a:p>
          </p:txBody>
        </p:sp>
        <p:pic>
          <p:nvPicPr>
            <p:cNvPr id="25" name="Google Shape;247;g11900d467b0_0_0">
              <a:extLst>
                <a:ext uri="{FF2B5EF4-FFF2-40B4-BE49-F238E27FC236}">
                  <a16:creationId xmlns:a16="http://schemas.microsoft.com/office/drawing/2014/main" id="{4E169138-4DAA-B508-742B-E6D8559701BA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52847" y="1446714"/>
              <a:ext cx="1003300" cy="1003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248;g11900d467b0_0_0">
              <a:extLst>
                <a:ext uri="{FF2B5EF4-FFF2-40B4-BE49-F238E27FC236}">
                  <a16:creationId xmlns:a16="http://schemas.microsoft.com/office/drawing/2014/main" id="{763EABBB-90C4-49E4-ADD4-E6BA00A797A6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51947" y="1446707"/>
              <a:ext cx="1003300" cy="1003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Google Shape;249;g11900d467b0_0_0">
              <a:extLst>
                <a:ext uri="{FF2B5EF4-FFF2-40B4-BE49-F238E27FC236}">
                  <a16:creationId xmlns:a16="http://schemas.microsoft.com/office/drawing/2014/main" id="{ACC5DE2D-6CE6-792A-9669-1C4232203785}"/>
                </a:ext>
              </a:extLst>
            </p:cNvPr>
            <p:cNvSpPr txBox="1">
              <a:spLocks/>
            </p:cNvSpPr>
            <p:nvPr/>
          </p:nvSpPr>
          <p:spPr>
            <a:xfrm>
              <a:off x="5035947" y="2569315"/>
              <a:ext cx="2120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2000" b="1"/>
                <a:t>Image Template</a:t>
              </a:r>
            </a:p>
            <a:p>
              <a:pPr marL="0" indent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ts val="2000"/>
                <a:buFont typeface="Arial"/>
                <a:buNone/>
              </a:pPr>
              <a:endParaRPr lang="en-US" sz="2000"/>
            </a:p>
          </p:txBody>
        </p:sp>
        <p:sp>
          <p:nvSpPr>
            <p:cNvPr id="28" name="Google Shape;250;g11900d467b0_0_0">
              <a:extLst>
                <a:ext uri="{FF2B5EF4-FFF2-40B4-BE49-F238E27FC236}">
                  <a16:creationId xmlns:a16="http://schemas.microsoft.com/office/drawing/2014/main" id="{198CF174-8177-94A5-C897-BB620123D2A7}"/>
                </a:ext>
              </a:extLst>
            </p:cNvPr>
            <p:cNvSpPr txBox="1">
              <a:spLocks/>
            </p:cNvSpPr>
            <p:nvPr/>
          </p:nvSpPr>
          <p:spPr>
            <a:xfrm>
              <a:off x="9792647" y="2569315"/>
              <a:ext cx="2120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2000" b="1"/>
                <a:t>Image to Text</a:t>
              </a:r>
            </a:p>
            <a:p>
              <a:pPr marL="0" indent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ts val="2000"/>
                <a:buFont typeface="Arial"/>
                <a:buNone/>
              </a:pPr>
              <a:endParaRPr lang="en-US" sz="2000"/>
            </a:p>
          </p:txBody>
        </p:sp>
        <p:pic>
          <p:nvPicPr>
            <p:cNvPr id="29" name="Google Shape;251;g11900d467b0_0_0">
              <a:extLst>
                <a:ext uri="{FF2B5EF4-FFF2-40B4-BE49-F238E27FC236}">
                  <a16:creationId xmlns:a16="http://schemas.microsoft.com/office/drawing/2014/main" id="{9C249BF2-AAEF-76B6-35E8-CA68B4EFA476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0351047" y="1446701"/>
              <a:ext cx="1003300" cy="1003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" name="Google Shape;253;g11900d467b0_0_0">
              <a:extLst>
                <a:ext uri="{FF2B5EF4-FFF2-40B4-BE49-F238E27FC236}">
                  <a16:creationId xmlns:a16="http://schemas.microsoft.com/office/drawing/2014/main" id="{930ABAB7-1A41-FA38-F9F2-C2375359BF35}"/>
                </a:ext>
              </a:extLst>
            </p:cNvPr>
            <p:cNvSpPr txBox="1">
              <a:spLocks/>
            </p:cNvSpPr>
            <p:nvPr/>
          </p:nvSpPr>
          <p:spPr>
            <a:xfrm>
              <a:off x="5004996" y="4826984"/>
              <a:ext cx="2120100" cy="5078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2000" b="1" dirty="0"/>
                <a:t>Topic Modelling</a:t>
              </a:r>
            </a:p>
            <a:p>
              <a:pPr marL="0" indent="0">
                <a:lnSpc>
                  <a:spcPct val="100000"/>
                </a:lnSpc>
                <a:spcBef>
                  <a:spcPts val="0"/>
                </a:spcBef>
                <a:buClr>
                  <a:schemeClr val="dk1"/>
                </a:buClr>
                <a:buSzPts val="2000"/>
                <a:buFont typeface="Arial"/>
                <a:buNone/>
              </a:pPr>
              <a:endParaRPr lang="en-US" sz="2000" dirty="0"/>
            </a:p>
          </p:txBody>
        </p:sp>
      </p:grpSp>
      <p:sp>
        <p:nvSpPr>
          <p:cNvPr id="14" name="Google Shape;253;g11900d467b0_0_0">
            <a:extLst>
              <a:ext uri="{FF2B5EF4-FFF2-40B4-BE49-F238E27FC236}">
                <a16:creationId xmlns:a16="http://schemas.microsoft.com/office/drawing/2014/main" id="{807B2F74-5502-4D6A-B309-A9A0AB8D38FB}"/>
              </a:ext>
            </a:extLst>
          </p:cNvPr>
          <p:cNvSpPr txBox="1">
            <a:spLocks/>
          </p:cNvSpPr>
          <p:nvPr/>
        </p:nvSpPr>
        <p:spPr>
          <a:xfrm>
            <a:off x="1079027" y="4859098"/>
            <a:ext cx="1810051" cy="433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1" dirty="0"/>
              <a:t>Key Value Pair Extraction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000"/>
              <a:buFont typeface="Arial"/>
              <a:buNone/>
            </a:pP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0FBEF8-986D-441D-AE4B-99DDEFD86B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4672" y="3586499"/>
            <a:ext cx="1857375" cy="1285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EC68CA-8672-4D69-B1D1-2578DBD52C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38623" y="3360871"/>
            <a:ext cx="2114550" cy="1685925"/>
          </a:xfrm>
          <a:prstGeom prst="rect">
            <a:avLst/>
          </a:prstGeom>
        </p:spPr>
      </p:pic>
      <p:sp>
        <p:nvSpPr>
          <p:cNvPr id="19" name="Google Shape;253;g11900d467b0_0_0">
            <a:extLst>
              <a:ext uri="{FF2B5EF4-FFF2-40B4-BE49-F238E27FC236}">
                <a16:creationId xmlns:a16="http://schemas.microsoft.com/office/drawing/2014/main" id="{2EA1739C-BB03-4D4B-B9CE-0C8E6601283E}"/>
              </a:ext>
            </a:extLst>
          </p:cNvPr>
          <p:cNvSpPr txBox="1">
            <a:spLocks/>
          </p:cNvSpPr>
          <p:nvPr/>
        </p:nvSpPr>
        <p:spPr>
          <a:xfrm>
            <a:off x="9209948" y="4854750"/>
            <a:ext cx="1810051" cy="433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1" dirty="0"/>
              <a:t>Named Entity Recognition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000"/>
              <a:buFont typeface="Arial"/>
              <a:buNone/>
            </a:pPr>
            <a:endParaRPr lang="en-US" sz="2000" dirty="0"/>
          </a:p>
        </p:txBody>
      </p:sp>
      <p:pic>
        <p:nvPicPr>
          <p:cNvPr id="1026" name="Picture 2" descr="new icon - The Refuge">
            <a:extLst>
              <a:ext uri="{FF2B5EF4-FFF2-40B4-BE49-F238E27FC236}">
                <a16:creationId xmlns:a16="http://schemas.microsoft.com/office/drawing/2014/main" id="{1B0A58FE-6BD4-4491-B417-1B5CED687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63" y="4688904"/>
            <a:ext cx="1359081" cy="715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"/>
          <p:cNvSpPr txBox="1"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pPr lvl="0"/>
            <a:r>
              <a:rPr lang="en-US" dirty="0"/>
              <a:t>Example document is a summary information about real estate properties, with multiple pages with the same information on each page</a:t>
            </a:r>
          </a:p>
          <a:p>
            <a:pPr lvl="0"/>
            <a:endParaRPr lang="en-US" dirty="0"/>
          </a:p>
        </p:txBody>
      </p:sp>
      <p:sp>
        <p:nvSpPr>
          <p:cNvPr id="260" name="Google Shape;260;p4"/>
          <p:cNvSpPr txBox="1"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lvl="0"/>
            <a:r>
              <a:rPr lang="en-US" dirty="0"/>
              <a:t>Processing PDFs using Annotation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265410-FF41-40A6-A465-99C089933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662" y="2786701"/>
            <a:ext cx="5971631" cy="38871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465F74-0DD3-52E1-A39B-0A1444F3901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Key Value Pair is a new tool added to the laboratory tool category as part of 2022.1</a:t>
            </a:r>
          </a:p>
          <a:p>
            <a:r>
              <a:rPr lang="en-US" dirty="0"/>
              <a:t>Annotation is great when data is in a consistent location in each document, but what happens when the information you want is in multiple locations, e.g. multiple supplier invoices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B2E439-F3AC-EB0A-4962-5DA432AD146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Extracting information from invoices using KVP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CBFD3F-E5A9-48F6-9564-5073AE73F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154" y="3317799"/>
            <a:ext cx="3141481" cy="34434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7C140B-DC6E-4FAD-99A9-F6781D66B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761" y="3317799"/>
            <a:ext cx="3205299" cy="249186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79BE42-CFF2-438C-B151-3FBF1A379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9216" y="1779261"/>
            <a:ext cx="2988940" cy="4072900"/>
          </a:xfrm>
          <a:prstGeom prst="rect">
            <a:avLst/>
          </a:prstGeom>
        </p:spPr>
      </p:pic>
      <p:sp>
        <p:nvSpPr>
          <p:cNvPr id="273" name="Google Shape;273;g11900d467b0_0_20"/>
          <p:cNvSpPr txBox="1">
            <a:spLocks noGrp="1"/>
          </p:cNvSpPr>
          <p:nvPr>
            <p:ph type="body" sz="quarter" idx="29"/>
          </p:nvPr>
        </p:nvSpPr>
        <p:spPr>
          <a:xfrm>
            <a:off x="394448" y="1779261"/>
            <a:ext cx="7913530" cy="3744742"/>
          </a:xfrm>
        </p:spPr>
        <p:txBody>
          <a:bodyPr/>
          <a:lstStyle/>
          <a:p>
            <a:r>
              <a:rPr lang="en-US" dirty="0"/>
              <a:t>Financial reports contain lots of text information, such as the strategic report. </a:t>
            </a:r>
          </a:p>
          <a:p>
            <a:r>
              <a:rPr lang="en-US" dirty="0"/>
              <a:t>How to you gain insight from the FTSE 350 about trends</a:t>
            </a:r>
          </a:p>
          <a:p>
            <a:r>
              <a:rPr lang="en-US" dirty="0"/>
              <a:t>Topic modelling can help work through and classify these documents</a:t>
            </a:r>
          </a:p>
          <a:p>
            <a:r>
              <a:rPr lang="en-US" dirty="0"/>
              <a:t>More powerful than just keyword searches for classification, as do you have the full dictionary of search terms, for example – covid, covid-19, coronavirus, pandemic</a:t>
            </a:r>
          </a:p>
          <a:p>
            <a:pPr lvl="0"/>
            <a:endParaRPr lang="en-US" dirty="0"/>
          </a:p>
        </p:txBody>
      </p:sp>
      <p:sp>
        <p:nvSpPr>
          <p:cNvPr id="272" name="Google Shape;272;g11900d467b0_0_20"/>
          <p:cNvSpPr txBox="1"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lvl="0"/>
            <a:r>
              <a:rPr lang="en-US" dirty="0"/>
              <a:t>Extracting Text and using topic modelling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6E9CAD-EBB1-A54C-9B7C-70A54AC439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5481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spire Title Templates: Analytics For All">
  <a:themeElements>
    <a:clrScheme name="Inspire">
      <a:dk1>
        <a:srgbClr val="000000"/>
      </a:dk1>
      <a:lt1>
        <a:srgbClr val="FFFFFF"/>
      </a:lt1>
      <a:dk2>
        <a:srgbClr val="00263E"/>
      </a:dk2>
      <a:lt2>
        <a:srgbClr val="E7E6E6"/>
      </a:lt2>
      <a:accent1>
        <a:srgbClr val="FF9E1B"/>
      </a:accent1>
      <a:accent2>
        <a:srgbClr val="0082CA"/>
      </a:accent2>
      <a:accent3>
        <a:srgbClr val="00C386"/>
      </a:accent3>
      <a:accent4>
        <a:srgbClr val="FF4347"/>
      </a:accent4>
      <a:accent5>
        <a:srgbClr val="00664E"/>
      </a:accent5>
      <a:accent6>
        <a:srgbClr val="858D93"/>
      </a:accent6>
      <a:hlink>
        <a:srgbClr val="00C08B"/>
      </a:hlink>
      <a:folHlink>
        <a:srgbClr val="00664E"/>
      </a:folHlink>
    </a:clrScheme>
    <a:fontScheme name="Custom 1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spire Content Templates: Analytics For All">
  <a:themeElements>
    <a:clrScheme name="Inspire">
      <a:dk1>
        <a:srgbClr val="000000"/>
      </a:dk1>
      <a:lt1>
        <a:srgbClr val="FFFFFF"/>
      </a:lt1>
      <a:dk2>
        <a:srgbClr val="00263E"/>
      </a:dk2>
      <a:lt2>
        <a:srgbClr val="E7E6E6"/>
      </a:lt2>
      <a:accent1>
        <a:srgbClr val="FF9E1B"/>
      </a:accent1>
      <a:accent2>
        <a:srgbClr val="0082CA"/>
      </a:accent2>
      <a:accent3>
        <a:srgbClr val="00C386"/>
      </a:accent3>
      <a:accent4>
        <a:srgbClr val="FF4347"/>
      </a:accent4>
      <a:accent5>
        <a:srgbClr val="00664E"/>
      </a:accent5>
      <a:accent6>
        <a:srgbClr val="858D93"/>
      </a:accent6>
      <a:hlink>
        <a:srgbClr val="00C08B"/>
      </a:hlink>
      <a:folHlink>
        <a:srgbClr val="0066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Inspire Divider Templates: Analytics For All">
  <a:themeElements>
    <a:clrScheme name="Inspire">
      <a:dk1>
        <a:srgbClr val="000000"/>
      </a:dk1>
      <a:lt1>
        <a:srgbClr val="FFFFFF"/>
      </a:lt1>
      <a:dk2>
        <a:srgbClr val="00263E"/>
      </a:dk2>
      <a:lt2>
        <a:srgbClr val="E7E6E6"/>
      </a:lt2>
      <a:accent1>
        <a:srgbClr val="FF9E1B"/>
      </a:accent1>
      <a:accent2>
        <a:srgbClr val="0082CA"/>
      </a:accent2>
      <a:accent3>
        <a:srgbClr val="00C386"/>
      </a:accent3>
      <a:accent4>
        <a:srgbClr val="FF4347"/>
      </a:accent4>
      <a:accent5>
        <a:srgbClr val="00664E"/>
      </a:accent5>
      <a:accent6>
        <a:srgbClr val="858D93"/>
      </a:accent6>
      <a:hlink>
        <a:srgbClr val="00C08B"/>
      </a:hlink>
      <a:folHlink>
        <a:srgbClr val="00664E"/>
      </a:folHlink>
    </a:clrScheme>
    <a:fontScheme name="Custom 1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Inspire Impact Templates: Analytics For All">
  <a:themeElements>
    <a:clrScheme name="Inspire">
      <a:dk1>
        <a:srgbClr val="000000"/>
      </a:dk1>
      <a:lt1>
        <a:srgbClr val="FFFFFF"/>
      </a:lt1>
      <a:dk2>
        <a:srgbClr val="00263E"/>
      </a:dk2>
      <a:lt2>
        <a:srgbClr val="E7E6E6"/>
      </a:lt2>
      <a:accent1>
        <a:srgbClr val="FF9E1B"/>
      </a:accent1>
      <a:accent2>
        <a:srgbClr val="0082CA"/>
      </a:accent2>
      <a:accent3>
        <a:srgbClr val="00C386"/>
      </a:accent3>
      <a:accent4>
        <a:srgbClr val="FF4347"/>
      </a:accent4>
      <a:accent5>
        <a:srgbClr val="00664E"/>
      </a:accent5>
      <a:accent6>
        <a:srgbClr val="858D93"/>
      </a:accent6>
      <a:hlink>
        <a:srgbClr val="00C08B"/>
      </a:hlink>
      <a:folHlink>
        <a:srgbClr val="00664E"/>
      </a:folHlink>
    </a:clrScheme>
    <a:fontScheme name="Custom 1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4566</TotalTime>
  <Words>262</Words>
  <Application>Microsoft Office PowerPoint</Application>
  <PresentationFormat>Widescreen</PresentationFormat>
  <Paragraphs>24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Monaco</vt:lpstr>
      <vt:lpstr>Montserrat</vt:lpstr>
      <vt:lpstr>Wingdings</vt:lpstr>
      <vt:lpstr>Inspire Title Templates: Analytics For All</vt:lpstr>
      <vt:lpstr>Inspire Content Templates: Analytics For All</vt:lpstr>
      <vt:lpstr>Inspire Divider Templates: Analytics For All</vt:lpstr>
      <vt:lpstr>Inspire Impact Templates: Analytics For All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Sherwinlove</dc:creator>
  <cp:lastModifiedBy>Chris Goodman (UK)</cp:lastModifiedBy>
  <cp:revision>285</cp:revision>
  <dcterms:created xsi:type="dcterms:W3CDTF">2022-02-24T19:43:45Z</dcterms:created>
  <dcterms:modified xsi:type="dcterms:W3CDTF">2022-12-08T12:01:54Z</dcterms:modified>
</cp:coreProperties>
</file>

<file path=docProps/thumbnail.jpeg>
</file>